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4"/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9144000"/>
  <p:notesSz cx="6858000" cy="9144000"/>
  <p:embeddedFontLst>
    <p:embeddedFont>
      <p:font typeface="Century Gothic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3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CenturyGothic-bold.fntdata"/><Relationship Id="rId14" Type="http://schemas.openxmlformats.org/officeDocument/2006/relationships/font" Target="fonts/CenturyGothic-regular.fntdata"/><Relationship Id="rId17" Type="http://schemas.openxmlformats.org/officeDocument/2006/relationships/font" Target="fonts/CenturyGothic-boldItalic.fntdata"/><Relationship Id="rId16" Type="http://schemas.openxmlformats.org/officeDocument/2006/relationships/font" Target="fonts/CenturyGothic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/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" type="body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ctrTitle"/>
          </p:nvPr>
        </p:nvSpPr>
        <p:spPr>
          <a:xfrm>
            <a:off x="866442" y="1447801"/>
            <a:ext cx="6620968" cy="3329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  <a:defRPr sz="7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" type="subTitle"/>
          </p:nvPr>
        </p:nvSpPr>
        <p:spPr>
          <a:xfrm>
            <a:off x="866442" y="4777380"/>
            <a:ext cx="6620968" cy="861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rgbClr val="8ACED5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title"/>
          </p:nvPr>
        </p:nvSpPr>
        <p:spPr>
          <a:xfrm>
            <a:off x="866443" y="2861734"/>
            <a:ext cx="6620967" cy="19156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" type="body"/>
          </p:nvPr>
        </p:nvSpPr>
        <p:spPr>
          <a:xfrm>
            <a:off x="866442" y="4777381"/>
            <a:ext cx="66209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van twee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827700" y="2060576"/>
            <a:ext cx="3298113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2" type="body"/>
          </p:nvPr>
        </p:nvSpPr>
        <p:spPr>
          <a:xfrm>
            <a:off x="4241975" y="2056093"/>
            <a:ext cx="3298115" cy="4200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3" name="Google Shape;43;p5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elijking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" type="body"/>
          </p:nvPr>
        </p:nvSpPr>
        <p:spPr>
          <a:xfrm>
            <a:off x="827700" y="1905000"/>
            <a:ext cx="329811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9" name="Google Shape;49;p6"/>
          <p:cNvSpPr txBox="1"/>
          <p:nvPr>
            <p:ph idx="2" type="body"/>
          </p:nvPr>
        </p:nvSpPr>
        <p:spPr>
          <a:xfrm>
            <a:off x="827700" y="2514600"/>
            <a:ext cx="3298113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0" name="Google Shape;50;p6"/>
          <p:cNvSpPr txBox="1"/>
          <p:nvPr>
            <p:ph idx="3" type="body"/>
          </p:nvPr>
        </p:nvSpPr>
        <p:spPr>
          <a:xfrm>
            <a:off x="4241976" y="1905000"/>
            <a:ext cx="3298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1" name="Google Shape;51;p6"/>
          <p:cNvSpPr txBox="1"/>
          <p:nvPr>
            <p:ph idx="4" type="body"/>
          </p:nvPr>
        </p:nvSpPr>
        <p:spPr>
          <a:xfrm>
            <a:off x="4241976" y="2514600"/>
            <a:ext cx="3298113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2" name="Google Shape;52;p6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een titel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met bijschrift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866441" y="1447800"/>
            <a:ext cx="2551462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" type="body"/>
          </p:nvPr>
        </p:nvSpPr>
        <p:spPr>
          <a:xfrm>
            <a:off x="3589397" y="1447800"/>
            <a:ext cx="3898013" cy="45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algn="l"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2pPr>
            <a:lvl3pPr indent="-309880" lvl="2" marL="13716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3pPr>
            <a:lvl4pPr indent="-299720" lvl="3" marL="1828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4pPr>
            <a:lvl5pPr indent="-299720" lvl="4" marL="22860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5pPr>
            <a:lvl6pPr indent="-299720" lvl="5" marL="27432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6pPr>
            <a:lvl7pPr indent="-299720" lvl="6" marL="32004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7pPr>
            <a:lvl8pPr indent="-299720" lvl="7" marL="3657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8pPr>
            <a:lvl9pPr indent="-299720" lvl="8" marL="4114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9pPr>
          </a:lstStyle>
          <a:p/>
        </p:txBody>
      </p:sp>
      <p:sp>
        <p:nvSpPr>
          <p:cNvPr id="67" name="Google Shape;67;p9"/>
          <p:cNvSpPr txBox="1"/>
          <p:nvPr>
            <p:ph idx="2" type="body"/>
          </p:nvPr>
        </p:nvSpPr>
        <p:spPr>
          <a:xfrm>
            <a:off x="866441" y="3129281"/>
            <a:ext cx="2551462" cy="289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8" name="Google Shape;68;p9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/>
          <p:nvPr>
            <p:ph type="title"/>
          </p:nvPr>
        </p:nvSpPr>
        <p:spPr>
          <a:xfrm>
            <a:off x="865656" y="1854192"/>
            <a:ext cx="3820674" cy="15748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/>
          <p:nvPr>
            <p:ph idx="2" type="pic"/>
          </p:nvPr>
        </p:nvSpPr>
        <p:spPr>
          <a:xfrm>
            <a:off x="5213517" y="1143000"/>
            <a:ext cx="2400925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37"/>
              </a:srgbClr>
            </a:outerShdw>
          </a:effectLst>
        </p:spPr>
      </p:sp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866441" y="3657600"/>
            <a:ext cx="381472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5" name="Google Shape;75;p10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sche afbeelding met bijschrift">
  <p:cSld name="Panoramische afbeelding met bijschrif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type="title"/>
          </p:nvPr>
        </p:nvSpPr>
        <p:spPr>
          <a:xfrm>
            <a:off x="866443" y="4800587"/>
            <a:ext cx="66209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/>
          <p:nvPr>
            <p:ph idx="2" type="pic"/>
          </p:nvPr>
        </p:nvSpPr>
        <p:spPr>
          <a:xfrm>
            <a:off x="866442" y="685800"/>
            <a:ext cx="6620968" cy="3640666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37"/>
              </a:srgbClr>
            </a:outerShdw>
          </a:effectLst>
        </p:spPr>
      </p:sp>
      <p:sp>
        <p:nvSpPr>
          <p:cNvPr id="81" name="Google Shape;81;p11"/>
          <p:cNvSpPr txBox="1"/>
          <p:nvPr>
            <p:ph idx="1" type="body"/>
          </p:nvPr>
        </p:nvSpPr>
        <p:spPr>
          <a:xfrm>
            <a:off x="866443" y="5367325"/>
            <a:ext cx="66209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2" name="Google Shape;82;p11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bijschrift">
  <p:cSld name="Titel en bijschrif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>
            <a:off x="866442" y="1447800"/>
            <a:ext cx="6620968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>
            <a:off x="866442" y="3657600"/>
            <a:ext cx="6620968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eraat met bijschrift">
  <p:cSld name="Citeraat met bijschrif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/>
          <p:nvPr>
            <p:ph type="title"/>
          </p:nvPr>
        </p:nvSpPr>
        <p:spPr>
          <a:xfrm>
            <a:off x="1181409" y="1447800"/>
            <a:ext cx="6001049" cy="2323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idx="1" type="body"/>
          </p:nvPr>
        </p:nvSpPr>
        <p:spPr>
          <a:xfrm>
            <a:off x="1448177" y="3771174"/>
            <a:ext cx="5461159" cy="342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b="0" i="0" sz="1400" cap="small">
                <a:solidFill>
                  <a:srgbClr val="8ACED5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4" name="Google Shape;94;p13"/>
          <p:cNvSpPr txBox="1"/>
          <p:nvPr>
            <p:ph idx="2" type="body"/>
          </p:nvPr>
        </p:nvSpPr>
        <p:spPr>
          <a:xfrm>
            <a:off x="866442" y="4350657"/>
            <a:ext cx="6620968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5" name="Google Shape;95;p13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2200">
                <a:solidFill>
                  <a:srgbClr val="8ACED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2200">
                <a:solidFill>
                  <a:srgbClr val="8ACED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amkaartje">
  <p:cSld name="Naamkaartj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/>
          <p:nvPr>
            <p:ph type="title"/>
          </p:nvPr>
        </p:nvSpPr>
        <p:spPr>
          <a:xfrm>
            <a:off x="866441" y="3124201"/>
            <a:ext cx="6620969" cy="16531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866442" y="4777381"/>
            <a:ext cx="66209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14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kolommen">
  <p:cSld name="3 kolommen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5"/>
          <p:cNvSpPr txBox="1"/>
          <p:nvPr>
            <p:ph idx="1" type="body"/>
          </p:nvPr>
        </p:nvSpPr>
        <p:spPr>
          <a:xfrm>
            <a:off x="474834" y="1981200"/>
            <a:ext cx="22107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9" name="Google Shape;109;p15"/>
          <p:cNvSpPr txBox="1"/>
          <p:nvPr>
            <p:ph idx="2" type="body"/>
          </p:nvPr>
        </p:nvSpPr>
        <p:spPr>
          <a:xfrm>
            <a:off x="489475" y="2667000"/>
            <a:ext cx="2196084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10" name="Google Shape;110;p15"/>
          <p:cNvSpPr txBox="1"/>
          <p:nvPr>
            <p:ph idx="3" type="body"/>
          </p:nvPr>
        </p:nvSpPr>
        <p:spPr>
          <a:xfrm>
            <a:off x="2913504" y="1981200"/>
            <a:ext cx="220275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1" name="Google Shape;111;p15"/>
          <p:cNvSpPr txBox="1"/>
          <p:nvPr>
            <p:ph idx="4" type="body"/>
          </p:nvPr>
        </p:nvSpPr>
        <p:spPr>
          <a:xfrm>
            <a:off x="2905586" y="2667000"/>
            <a:ext cx="2210671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12" name="Google Shape;112;p15"/>
          <p:cNvSpPr txBox="1"/>
          <p:nvPr>
            <p:ph idx="5" type="body"/>
          </p:nvPr>
        </p:nvSpPr>
        <p:spPr>
          <a:xfrm>
            <a:off x="5344917" y="1981200"/>
            <a:ext cx="219965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3" name="Google Shape;113;p15"/>
          <p:cNvSpPr txBox="1"/>
          <p:nvPr>
            <p:ph idx="6" type="body"/>
          </p:nvPr>
        </p:nvSpPr>
        <p:spPr>
          <a:xfrm>
            <a:off x="5344917" y="2667000"/>
            <a:ext cx="2199658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14" name="Google Shape;114;p15"/>
          <p:cNvCxnSpPr/>
          <p:nvPr/>
        </p:nvCxnSpPr>
        <p:spPr>
          <a:xfrm>
            <a:off x="2795334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ACED5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15"/>
          <p:cNvCxnSpPr/>
          <p:nvPr/>
        </p:nvCxnSpPr>
        <p:spPr>
          <a:xfrm>
            <a:off x="5223030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rgbClr val="8ACED5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15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5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5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Afbeelding-kolom">
  <p:cSld name="3 Afbeelding-kolom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6"/>
          <p:cNvSpPr txBox="1"/>
          <p:nvPr>
            <p:ph idx="1" type="body"/>
          </p:nvPr>
        </p:nvSpPr>
        <p:spPr>
          <a:xfrm>
            <a:off x="489475" y="4250949"/>
            <a:ext cx="220561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2" name="Google Shape;122;p16"/>
          <p:cNvSpPr/>
          <p:nvPr>
            <p:ph idx="2" type="pic"/>
          </p:nvPr>
        </p:nvSpPr>
        <p:spPr>
          <a:xfrm>
            <a:off x="489475" y="2209800"/>
            <a:ext cx="2205612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37"/>
              </a:srgbClr>
            </a:outerShdw>
          </a:effectLst>
        </p:spPr>
      </p:sp>
      <p:sp>
        <p:nvSpPr>
          <p:cNvPr id="123" name="Google Shape;123;p16"/>
          <p:cNvSpPr txBox="1"/>
          <p:nvPr>
            <p:ph idx="3" type="body"/>
          </p:nvPr>
        </p:nvSpPr>
        <p:spPr>
          <a:xfrm>
            <a:off x="489475" y="4827212"/>
            <a:ext cx="2205612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4" name="Google Shape;124;p16"/>
          <p:cNvSpPr txBox="1"/>
          <p:nvPr>
            <p:ph idx="4" type="body"/>
          </p:nvPr>
        </p:nvSpPr>
        <p:spPr>
          <a:xfrm>
            <a:off x="2917792" y="4250949"/>
            <a:ext cx="21984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5" name="Google Shape;125;p16"/>
          <p:cNvSpPr/>
          <p:nvPr>
            <p:ph idx="5" type="pic"/>
          </p:nvPr>
        </p:nvSpPr>
        <p:spPr>
          <a:xfrm>
            <a:off x="2917791" y="2209800"/>
            <a:ext cx="2198466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37"/>
              </a:srgbClr>
            </a:outerShdw>
          </a:effectLst>
        </p:spPr>
      </p:sp>
      <p:sp>
        <p:nvSpPr>
          <p:cNvPr id="126" name="Google Shape;126;p16"/>
          <p:cNvSpPr txBox="1"/>
          <p:nvPr>
            <p:ph idx="6" type="body"/>
          </p:nvPr>
        </p:nvSpPr>
        <p:spPr>
          <a:xfrm>
            <a:off x="2916776" y="4827211"/>
            <a:ext cx="2201378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7" name="Google Shape;127;p16"/>
          <p:cNvSpPr txBox="1"/>
          <p:nvPr>
            <p:ph idx="7" type="body"/>
          </p:nvPr>
        </p:nvSpPr>
        <p:spPr>
          <a:xfrm>
            <a:off x="5344917" y="4250949"/>
            <a:ext cx="219965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ACED5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8" name="Google Shape;128;p16"/>
          <p:cNvSpPr/>
          <p:nvPr>
            <p:ph idx="8" type="pic"/>
          </p:nvPr>
        </p:nvSpPr>
        <p:spPr>
          <a:xfrm>
            <a:off x="5344916" y="2209800"/>
            <a:ext cx="2199658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37"/>
              </a:srgbClr>
            </a:outerShdw>
          </a:effectLst>
        </p:spPr>
      </p:sp>
      <p:sp>
        <p:nvSpPr>
          <p:cNvPr id="129" name="Google Shape;129;p16"/>
          <p:cNvSpPr txBox="1"/>
          <p:nvPr>
            <p:ph idx="9" type="body"/>
          </p:nvPr>
        </p:nvSpPr>
        <p:spPr>
          <a:xfrm>
            <a:off x="5344824" y="4827209"/>
            <a:ext cx="2202571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30" name="Google Shape;130;p16"/>
          <p:cNvCxnSpPr/>
          <p:nvPr/>
        </p:nvCxnSpPr>
        <p:spPr>
          <a:xfrm>
            <a:off x="2795334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ACED5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1" name="Google Shape;131;p16"/>
          <p:cNvCxnSpPr/>
          <p:nvPr/>
        </p:nvCxnSpPr>
        <p:spPr>
          <a:xfrm>
            <a:off x="5223030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rgbClr val="8ACED5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16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6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6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verticale tekst" type="vertTx">
  <p:cSld name="VERTICAL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" type="body"/>
          </p:nvPr>
        </p:nvSpPr>
        <p:spPr>
          <a:xfrm rot="5400000">
            <a:off x="2085787" y="794839"/>
            <a:ext cx="4195481" cy="6711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7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7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e titel en tekst" type="vertTitleAndTx">
  <p:cSld name="VERTICAL_TITLE_AND_VERTICAL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type="title"/>
          </p:nvPr>
        </p:nvSpPr>
        <p:spPr>
          <a:xfrm rot="5400000">
            <a:off x="3974116" y="2685880"/>
            <a:ext cx="5826125" cy="13147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8"/>
          <p:cNvSpPr txBox="1"/>
          <p:nvPr>
            <p:ph idx="1" type="body"/>
          </p:nvPr>
        </p:nvSpPr>
        <p:spPr>
          <a:xfrm rot="5400000">
            <a:off x="532314" y="730366"/>
            <a:ext cx="5483134" cy="5568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4" name="Google Shape;144;p18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8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8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ct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0"/>
          <p:cNvSpPr txBox="1"/>
          <p:nvPr>
            <p:ph idx="1" type="body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0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0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0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 type="picTx">
  <p:cSld name="PICTURE_WITH_CAPTION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>
            <p:ph type="title"/>
          </p:nvPr>
        </p:nvSpPr>
        <p:spPr>
          <a:xfrm>
            <a:off x="687921" y="609600"/>
            <a:ext cx="4167603" cy="23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1"/>
          <p:cNvSpPr/>
          <p:nvPr>
            <p:ph idx="2" type="pic"/>
          </p:nvPr>
        </p:nvSpPr>
        <p:spPr>
          <a:xfrm>
            <a:off x="5249932" y="758881"/>
            <a:ext cx="2966938" cy="4883038"/>
          </a:xfrm>
          <a:prstGeom prst="rect">
            <a:avLst/>
          </a:prstGeom>
          <a:noFill/>
          <a:ln cap="sq" cmpd="sng" w="1905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sp>
      <p:sp>
        <p:nvSpPr>
          <p:cNvPr id="162" name="Google Shape;162;p21"/>
          <p:cNvSpPr txBox="1"/>
          <p:nvPr>
            <p:ph idx="1" type="body"/>
          </p:nvPr>
        </p:nvSpPr>
        <p:spPr>
          <a:xfrm>
            <a:off x="685346" y="2971800"/>
            <a:ext cx="4171242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3" name="Google Shape;163;p21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1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1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ctrTitle"/>
          </p:nvPr>
        </p:nvSpPr>
        <p:spPr>
          <a:xfrm>
            <a:off x="685347" y="1122363"/>
            <a:ext cx="777330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Bookman Old Style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2"/>
          <p:cNvSpPr txBox="1"/>
          <p:nvPr>
            <p:ph idx="1" type="subTitle"/>
          </p:nvPr>
        </p:nvSpPr>
        <p:spPr>
          <a:xfrm>
            <a:off x="685347" y="3602038"/>
            <a:ext cx="7773308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9" name="Google Shape;169;p22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2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2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 type="secHead">
  <p:cSld name="SECTION_HEADER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 txBox="1"/>
          <p:nvPr>
            <p:ph type="title"/>
          </p:nvPr>
        </p:nvSpPr>
        <p:spPr>
          <a:xfrm>
            <a:off x="921933" y="657227"/>
            <a:ext cx="7300134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3"/>
          <p:cNvSpPr txBox="1"/>
          <p:nvPr>
            <p:ph idx="1" type="body"/>
          </p:nvPr>
        </p:nvSpPr>
        <p:spPr>
          <a:xfrm>
            <a:off x="921933" y="3602039"/>
            <a:ext cx="7300134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5" name="Google Shape;175;p23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3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3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van twee" type="twoObj">
  <p:cSld name="TWO_OBJECTS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4"/>
          <p:cNvSpPr txBox="1"/>
          <p:nvPr>
            <p:ph idx="1" type="body"/>
          </p:nvPr>
        </p:nvSpPr>
        <p:spPr>
          <a:xfrm>
            <a:off x="685346" y="2088320"/>
            <a:ext cx="3829503" cy="370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24"/>
          <p:cNvSpPr txBox="1"/>
          <p:nvPr>
            <p:ph idx="2" type="body"/>
          </p:nvPr>
        </p:nvSpPr>
        <p:spPr>
          <a:xfrm>
            <a:off x="4630052" y="2088320"/>
            <a:ext cx="3820616" cy="370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2" name="Google Shape;182;p24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4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4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elijking" type="twoTxTwoObj">
  <p:cSld name="TWO_OBJECTS_WITH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>
            <p:ph type="title"/>
          </p:nvPr>
        </p:nvSpPr>
        <p:spPr>
          <a:xfrm>
            <a:off x="685347" y="609601"/>
            <a:ext cx="776532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5"/>
          <p:cNvSpPr txBox="1"/>
          <p:nvPr>
            <p:ph idx="1" type="body"/>
          </p:nvPr>
        </p:nvSpPr>
        <p:spPr>
          <a:xfrm>
            <a:off x="915427" y="2088320"/>
            <a:ext cx="360032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8" name="Google Shape;188;p25"/>
          <p:cNvSpPr txBox="1"/>
          <p:nvPr>
            <p:ph idx="2" type="body"/>
          </p:nvPr>
        </p:nvSpPr>
        <p:spPr>
          <a:xfrm>
            <a:off x="685346" y="2912232"/>
            <a:ext cx="3830406" cy="2878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25"/>
          <p:cNvSpPr txBox="1"/>
          <p:nvPr>
            <p:ph idx="3" type="body"/>
          </p:nvPr>
        </p:nvSpPr>
        <p:spPr>
          <a:xfrm>
            <a:off x="4859230" y="2088320"/>
            <a:ext cx="35914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0" name="Google Shape;190;p25"/>
          <p:cNvSpPr txBox="1"/>
          <p:nvPr>
            <p:ph idx="4" type="body"/>
          </p:nvPr>
        </p:nvSpPr>
        <p:spPr>
          <a:xfrm>
            <a:off x="4629150" y="2912232"/>
            <a:ext cx="3821518" cy="2878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25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5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5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een titel" type="titleOnly">
  <p:cSld name="TITLE_ONLY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/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26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26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6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 type="blank">
  <p:cSld name="BLANK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7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7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met bijschrift" type="objTx">
  <p:cSld name="OBJECT_WITH_CAPTION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>
            <p:ph type="title"/>
          </p:nvPr>
        </p:nvSpPr>
        <p:spPr>
          <a:xfrm>
            <a:off x="687921" y="609600"/>
            <a:ext cx="2949178" cy="23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ookman Old Style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8"/>
          <p:cNvSpPr txBox="1"/>
          <p:nvPr>
            <p:ph idx="1" type="body"/>
          </p:nvPr>
        </p:nvSpPr>
        <p:spPr>
          <a:xfrm>
            <a:off x="3808548" y="609600"/>
            <a:ext cx="4642119" cy="51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28"/>
          <p:cNvSpPr txBox="1"/>
          <p:nvPr>
            <p:ph idx="2" type="body"/>
          </p:nvPr>
        </p:nvSpPr>
        <p:spPr>
          <a:xfrm>
            <a:off x="687921" y="2971801"/>
            <a:ext cx="2949178" cy="2819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07" name="Google Shape;207;p28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8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8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sche afbeelding met bijschrift">
  <p:cSld name="Panoramische afbeelding met bijschrif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 txBox="1"/>
          <p:nvPr>
            <p:ph type="title"/>
          </p:nvPr>
        </p:nvSpPr>
        <p:spPr>
          <a:xfrm>
            <a:off x="685355" y="4289373"/>
            <a:ext cx="7775673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ookman Old Style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9"/>
          <p:cNvSpPr/>
          <p:nvPr>
            <p:ph idx="2" type="pic"/>
          </p:nvPr>
        </p:nvSpPr>
        <p:spPr>
          <a:xfrm>
            <a:off x="685355" y="621322"/>
            <a:ext cx="7775673" cy="3379735"/>
          </a:xfrm>
          <a:prstGeom prst="rect">
            <a:avLst/>
          </a:prstGeom>
          <a:noFill/>
          <a:ln cap="sq" cmpd="sng" w="1905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sp>
      <p:sp>
        <p:nvSpPr>
          <p:cNvPr id="213" name="Google Shape;213;p29"/>
          <p:cNvSpPr txBox="1"/>
          <p:nvPr>
            <p:ph idx="1" type="body"/>
          </p:nvPr>
        </p:nvSpPr>
        <p:spPr>
          <a:xfrm>
            <a:off x="685346" y="5108728"/>
            <a:ext cx="7774499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29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9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9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bijschrift">
  <p:cSld name="Titel en bijschrif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/>
          <p:nvPr>
            <p:ph type="title"/>
          </p:nvPr>
        </p:nvSpPr>
        <p:spPr>
          <a:xfrm>
            <a:off x="685346" y="609601"/>
            <a:ext cx="7765322" cy="34248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30"/>
          <p:cNvSpPr txBox="1"/>
          <p:nvPr>
            <p:ph idx="1" type="body"/>
          </p:nvPr>
        </p:nvSpPr>
        <p:spPr>
          <a:xfrm>
            <a:off x="685347" y="4204820"/>
            <a:ext cx="7765321" cy="1592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0" name="Google Shape;220;p30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30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0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eraat met bijschrift">
  <p:cSld name="Citeraat met bijschrift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1084659" y="609600"/>
            <a:ext cx="6977064" cy="2992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1290484" y="3610032"/>
            <a:ext cx="6564224" cy="426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6" name="Google Shape;226;p31"/>
          <p:cNvSpPr txBox="1"/>
          <p:nvPr>
            <p:ph idx="2" type="body"/>
          </p:nvPr>
        </p:nvSpPr>
        <p:spPr>
          <a:xfrm>
            <a:off x="685345" y="4204821"/>
            <a:ext cx="7765322" cy="1586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7" name="Google Shape;227;p31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1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1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230" name="Google Shape;230;p31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ockwell"/>
              <a:buNone/>
            </a:pPr>
            <a:r>
              <a:rPr b="0" lang="nl-NL" sz="8000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“</a:t>
            </a:r>
            <a:endParaRPr/>
          </a:p>
        </p:txBody>
      </p:sp>
      <p:sp>
        <p:nvSpPr>
          <p:cNvPr id="231" name="Google Shape;231;p31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ockwell"/>
              <a:buNone/>
            </a:pPr>
            <a:r>
              <a:rPr b="0" lang="nl-NL" sz="8000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amkaartje">
  <p:cSld name="Naamkaartje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/>
          <p:nvPr>
            <p:ph type="title"/>
          </p:nvPr>
        </p:nvSpPr>
        <p:spPr>
          <a:xfrm>
            <a:off x="685355" y="2126943"/>
            <a:ext cx="7766495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32"/>
          <p:cNvSpPr txBox="1"/>
          <p:nvPr>
            <p:ph idx="1" type="body"/>
          </p:nvPr>
        </p:nvSpPr>
        <p:spPr>
          <a:xfrm>
            <a:off x="685346" y="4650556"/>
            <a:ext cx="7765322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5" name="Google Shape;235;p32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2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2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kolommen">
  <p:cSld name="3 kolommen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 txBox="1"/>
          <p:nvPr>
            <p:ph type="title"/>
          </p:nvPr>
        </p:nvSpPr>
        <p:spPr>
          <a:xfrm>
            <a:off x="685345" y="609601"/>
            <a:ext cx="776532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33"/>
          <p:cNvSpPr txBox="1"/>
          <p:nvPr>
            <p:ph idx="1" type="body"/>
          </p:nvPr>
        </p:nvSpPr>
        <p:spPr>
          <a:xfrm>
            <a:off x="685346" y="2088320"/>
            <a:ext cx="2474217" cy="8233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1" name="Google Shape;241;p33"/>
          <p:cNvSpPr txBox="1"/>
          <p:nvPr>
            <p:ph idx="2" type="body"/>
          </p:nvPr>
        </p:nvSpPr>
        <p:spPr>
          <a:xfrm>
            <a:off x="685346" y="2911624"/>
            <a:ext cx="2474217" cy="2879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42" name="Google Shape;242;p33"/>
          <p:cNvSpPr txBox="1"/>
          <p:nvPr>
            <p:ph idx="3" type="body"/>
          </p:nvPr>
        </p:nvSpPr>
        <p:spPr>
          <a:xfrm>
            <a:off x="3333658" y="2088320"/>
            <a:ext cx="2473919" cy="8233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3" name="Google Shape;243;p33"/>
          <p:cNvSpPr txBox="1"/>
          <p:nvPr>
            <p:ph idx="4" type="body"/>
          </p:nvPr>
        </p:nvSpPr>
        <p:spPr>
          <a:xfrm>
            <a:off x="3333659" y="2911624"/>
            <a:ext cx="2474866" cy="2879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44" name="Google Shape;244;p33"/>
          <p:cNvSpPr txBox="1"/>
          <p:nvPr>
            <p:ph idx="5" type="body"/>
          </p:nvPr>
        </p:nvSpPr>
        <p:spPr>
          <a:xfrm>
            <a:off x="5979974" y="2088320"/>
            <a:ext cx="2468408" cy="8233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5" name="Google Shape;245;p33"/>
          <p:cNvSpPr txBox="1"/>
          <p:nvPr>
            <p:ph idx="6" type="body"/>
          </p:nvPr>
        </p:nvSpPr>
        <p:spPr>
          <a:xfrm>
            <a:off x="5982260" y="2911624"/>
            <a:ext cx="2468408" cy="2879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46" name="Google Shape;246;p33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33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33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Afbeelding-kolom">
  <p:cSld name="3 Afbeelding-kolom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/>
          <p:nvPr>
            <p:ph type="title"/>
          </p:nvPr>
        </p:nvSpPr>
        <p:spPr>
          <a:xfrm>
            <a:off x="685346" y="609601"/>
            <a:ext cx="776532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34"/>
          <p:cNvSpPr txBox="1"/>
          <p:nvPr>
            <p:ph idx="1" type="body"/>
          </p:nvPr>
        </p:nvSpPr>
        <p:spPr>
          <a:xfrm>
            <a:off x="685347" y="3989147"/>
            <a:ext cx="247421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52" name="Google Shape;252;p34"/>
          <p:cNvSpPr/>
          <p:nvPr>
            <p:ph idx="2" type="pic"/>
          </p:nvPr>
        </p:nvSpPr>
        <p:spPr>
          <a:xfrm>
            <a:off x="819015" y="2092235"/>
            <a:ext cx="2205038" cy="1524000"/>
          </a:xfrm>
          <a:prstGeom prst="roundRect">
            <a:avLst>
              <a:gd fmla="val 0" name="adj"/>
            </a:avLst>
          </a:prstGeom>
          <a:noFill/>
          <a:ln cap="sq" cmpd="sng" w="146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sp>
      <p:sp>
        <p:nvSpPr>
          <p:cNvPr id="253" name="Google Shape;253;p34"/>
          <p:cNvSpPr txBox="1"/>
          <p:nvPr>
            <p:ph idx="3" type="body"/>
          </p:nvPr>
        </p:nvSpPr>
        <p:spPr>
          <a:xfrm>
            <a:off x="685347" y="4565409"/>
            <a:ext cx="2474216" cy="1225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54" name="Google Shape;254;p34"/>
          <p:cNvSpPr txBox="1"/>
          <p:nvPr>
            <p:ph idx="4" type="body"/>
          </p:nvPr>
        </p:nvSpPr>
        <p:spPr>
          <a:xfrm>
            <a:off x="3332026" y="3989147"/>
            <a:ext cx="247423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55" name="Google Shape;255;p34"/>
          <p:cNvSpPr/>
          <p:nvPr>
            <p:ph idx="5" type="pic"/>
          </p:nvPr>
        </p:nvSpPr>
        <p:spPr>
          <a:xfrm>
            <a:off x="3426747" y="2092235"/>
            <a:ext cx="2197894" cy="1524000"/>
          </a:xfrm>
          <a:prstGeom prst="roundRect">
            <a:avLst>
              <a:gd fmla="val 0" name="adj"/>
            </a:avLst>
          </a:prstGeom>
          <a:noFill/>
          <a:ln cap="sq" cmpd="sng" w="146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sp>
      <p:sp>
        <p:nvSpPr>
          <p:cNvPr id="256" name="Google Shape;256;p34"/>
          <p:cNvSpPr txBox="1"/>
          <p:nvPr>
            <p:ph idx="6" type="body"/>
          </p:nvPr>
        </p:nvSpPr>
        <p:spPr>
          <a:xfrm>
            <a:off x="3331011" y="4565408"/>
            <a:ext cx="2475252" cy="1225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57" name="Google Shape;257;p34"/>
          <p:cNvSpPr txBox="1"/>
          <p:nvPr>
            <p:ph idx="7" type="body"/>
          </p:nvPr>
        </p:nvSpPr>
        <p:spPr>
          <a:xfrm>
            <a:off x="5980067" y="3989147"/>
            <a:ext cx="24674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58" name="Google Shape;258;p34"/>
          <p:cNvSpPr/>
          <p:nvPr>
            <p:ph idx="8" type="pic"/>
          </p:nvPr>
        </p:nvSpPr>
        <p:spPr>
          <a:xfrm>
            <a:off x="6114603" y="2092235"/>
            <a:ext cx="2199085" cy="1524000"/>
          </a:xfrm>
          <a:prstGeom prst="roundRect">
            <a:avLst>
              <a:gd fmla="val 0" name="adj"/>
            </a:avLst>
          </a:prstGeom>
          <a:noFill/>
          <a:ln cap="sq" cmpd="sng" w="1460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sp>
      <p:sp>
        <p:nvSpPr>
          <p:cNvPr id="259" name="Google Shape;259;p34"/>
          <p:cNvSpPr txBox="1"/>
          <p:nvPr>
            <p:ph idx="9" type="body"/>
          </p:nvPr>
        </p:nvSpPr>
        <p:spPr>
          <a:xfrm>
            <a:off x="5979973" y="4565410"/>
            <a:ext cx="2470694" cy="1225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60" name="Google Shape;260;p34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34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34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verticale tekst" type="vertTx">
  <p:cSld name="VERTICAL_TEXT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5"/>
          <p:cNvSpPr txBox="1"/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35"/>
          <p:cNvSpPr txBox="1"/>
          <p:nvPr>
            <p:ph idx="1" type="body"/>
          </p:nvPr>
        </p:nvSpPr>
        <p:spPr>
          <a:xfrm rot="5400000">
            <a:off x="2720439" y="60971"/>
            <a:ext cx="3695136" cy="7765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35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5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5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e titel en tekst" type="vertTitleAndTx">
  <p:cSld name="VERTICAL_TITLE_AND_VERTICAL_TEXT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6"/>
          <p:cNvSpPr txBox="1"/>
          <p:nvPr>
            <p:ph type="title"/>
          </p:nvPr>
        </p:nvSpPr>
        <p:spPr>
          <a:xfrm rot="5400000">
            <a:off x="4906371" y="2246904"/>
            <a:ext cx="5181601" cy="1906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36"/>
          <p:cNvSpPr txBox="1"/>
          <p:nvPr>
            <p:ph idx="1" type="body"/>
          </p:nvPr>
        </p:nvSpPr>
        <p:spPr>
          <a:xfrm rot="5400000">
            <a:off x="966560" y="328386"/>
            <a:ext cx="5181601" cy="5744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2" name="Google Shape;272;p36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36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36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1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>
            <a:gsLst>
              <a:gs pos="0">
                <a:srgbClr val="50B9C0">
                  <a:alpha val="7059"/>
                </a:srgbClr>
              </a:gs>
              <a:gs pos="36000">
                <a:srgbClr val="50B9C0">
                  <a:alpha val="5882"/>
                </a:srgbClr>
              </a:gs>
              <a:gs pos="69000">
                <a:srgbClr val="50B9C0">
                  <a:alpha val="0"/>
                </a:srgbClr>
              </a:gs>
              <a:gs pos="100000">
                <a:srgbClr val="50B9C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>
            <a:gsLst>
              <a:gs pos="0">
                <a:srgbClr val="50B9C0">
                  <a:alpha val="14118"/>
                </a:srgbClr>
              </a:gs>
              <a:gs pos="36000">
                <a:srgbClr val="50B9C0">
                  <a:alpha val="7059"/>
                </a:srgbClr>
              </a:gs>
              <a:gs pos="73000">
                <a:srgbClr val="50B9C0">
                  <a:alpha val="0"/>
                </a:srgbClr>
              </a:gs>
              <a:gs pos="100000">
                <a:srgbClr val="50B9C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>
            <a:gsLst>
              <a:gs pos="0">
                <a:srgbClr val="50B9C0">
                  <a:alpha val="9020"/>
                </a:srgbClr>
              </a:gs>
              <a:gs pos="36000">
                <a:srgbClr val="50B9C0">
                  <a:alpha val="5098"/>
                </a:srgbClr>
              </a:gs>
              <a:gs pos="66000">
                <a:srgbClr val="50B9C0">
                  <a:alpha val="0"/>
                </a:srgbClr>
              </a:gs>
              <a:gs pos="100000">
                <a:srgbClr val="50B9C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>
            <a:gsLst>
              <a:gs pos="0">
                <a:srgbClr val="50B9C0">
                  <a:alpha val="10980"/>
                </a:srgbClr>
              </a:gs>
              <a:gs pos="36000">
                <a:srgbClr val="50B9C0">
                  <a:alpha val="10196"/>
                </a:srgbClr>
              </a:gs>
              <a:gs pos="75000">
                <a:srgbClr val="50B9C0">
                  <a:alpha val="0"/>
                </a:srgbClr>
              </a:gs>
              <a:gs pos="100000">
                <a:srgbClr val="50B9C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>
            <a:gsLst>
              <a:gs pos="0">
                <a:srgbClr val="50B9C0">
                  <a:alpha val="7843"/>
                </a:srgbClr>
              </a:gs>
              <a:gs pos="36000">
                <a:srgbClr val="50B9C0">
                  <a:alpha val="7843"/>
                </a:srgbClr>
              </a:gs>
              <a:gs pos="72000">
                <a:srgbClr val="50B9C0">
                  <a:alpha val="0"/>
                </a:srgbClr>
              </a:gs>
              <a:gs pos="100000">
                <a:srgbClr val="50B9C0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45098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1"/>
          <p:cNvSpPr txBox="1"/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" type="body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20" lvl="3" marL="18288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1000"/>
              </a:spcBef>
              <a:spcAft>
                <a:spcPts val="0"/>
              </a:spcAft>
              <a:buClr>
                <a:srgbClr val="8ACED5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0" type="dt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1" type="ftr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2" type="sldNum"/>
          </p:nvPr>
        </p:nvSpPr>
        <p:spPr>
          <a:xfrm>
            <a:off x="7766431" y="295736"/>
            <a:ext cx="628813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1" u="none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  <a:defRPr b="1" i="0" sz="3400" u="none" cap="none" strike="noStrik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9" name="Google Shape;149;p19"/>
          <p:cNvSpPr txBox="1"/>
          <p:nvPr>
            <p:ph idx="1" type="body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0" name="Google Shape;150;p19"/>
          <p:cNvSpPr txBox="1"/>
          <p:nvPr>
            <p:ph idx="10" type="dt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1" name="Google Shape;151;p19"/>
          <p:cNvSpPr txBox="1"/>
          <p:nvPr>
            <p:ph idx="11" type="ftr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52" name="Google Shape;152;p19"/>
          <p:cNvSpPr txBox="1"/>
          <p:nvPr>
            <p:ph idx="12" type="sldNum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rgbClr val="564B3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30.jpg"/><Relationship Id="rId5" Type="http://schemas.openxmlformats.org/officeDocument/2006/relationships/image" Target="../media/image9.jpg"/><Relationship Id="rId6" Type="http://schemas.openxmlformats.org/officeDocument/2006/relationships/image" Target="../media/image3.jpg"/><Relationship Id="rId7" Type="http://schemas.openxmlformats.org/officeDocument/2006/relationships/image" Target="../media/image31.jpg"/><Relationship Id="rId8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png"/><Relationship Id="rId4" Type="http://schemas.openxmlformats.org/officeDocument/2006/relationships/image" Target="../media/image13.jpg"/><Relationship Id="rId5" Type="http://schemas.openxmlformats.org/officeDocument/2006/relationships/image" Target="../media/image4.jpg"/><Relationship Id="rId6" Type="http://schemas.openxmlformats.org/officeDocument/2006/relationships/image" Target="../media/image14.jpg"/><Relationship Id="rId7" Type="http://schemas.openxmlformats.org/officeDocument/2006/relationships/image" Target="../media/image5.jpg"/><Relationship Id="rId8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png"/><Relationship Id="rId4" Type="http://schemas.openxmlformats.org/officeDocument/2006/relationships/image" Target="../media/image8.png"/><Relationship Id="rId5" Type="http://schemas.openxmlformats.org/officeDocument/2006/relationships/image" Target="../media/image6.jpg"/><Relationship Id="rId6" Type="http://schemas.openxmlformats.org/officeDocument/2006/relationships/image" Target="../media/image12.png"/><Relationship Id="rId7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2.png"/><Relationship Id="rId4" Type="http://schemas.openxmlformats.org/officeDocument/2006/relationships/image" Target="../media/image19.jpg"/><Relationship Id="rId5" Type="http://schemas.openxmlformats.org/officeDocument/2006/relationships/image" Target="../media/image17.jpg"/><Relationship Id="rId6" Type="http://schemas.openxmlformats.org/officeDocument/2006/relationships/image" Target="../media/image16.jpg"/><Relationship Id="rId7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png"/><Relationship Id="rId4" Type="http://schemas.openxmlformats.org/officeDocument/2006/relationships/image" Target="../media/image22.jpg"/><Relationship Id="rId5" Type="http://schemas.openxmlformats.org/officeDocument/2006/relationships/image" Target="../media/image20.jpg"/><Relationship Id="rId6" Type="http://schemas.openxmlformats.org/officeDocument/2006/relationships/image" Target="../media/image2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Relationship Id="rId4" Type="http://schemas.openxmlformats.org/officeDocument/2006/relationships/image" Target="../media/image21.jpg"/><Relationship Id="rId5" Type="http://schemas.openxmlformats.org/officeDocument/2006/relationships/image" Target="../media/image26.jpg"/><Relationship Id="rId6" Type="http://schemas.openxmlformats.org/officeDocument/2006/relationships/image" Target="../media/image2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Relationship Id="rId6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748" y="2236128"/>
            <a:ext cx="2246387" cy="204362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280" name="Google Shape;280;p37"/>
          <p:cNvSpPr txBox="1"/>
          <p:nvPr>
            <p:ph type="title"/>
          </p:nvPr>
        </p:nvSpPr>
        <p:spPr>
          <a:xfrm>
            <a:off x="830846" y="520080"/>
            <a:ext cx="7703170" cy="1157908"/>
          </a:xfrm>
          <a:prstGeom prst="rect">
            <a:avLst/>
          </a:prstGeom>
          <a:solidFill>
            <a:srgbClr val="AF4A0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nl-NL"/>
              <a:t>Even voorstellen! </a:t>
            </a:r>
            <a:endParaRPr/>
          </a:p>
        </p:txBody>
      </p:sp>
      <p:pic>
        <p:nvPicPr>
          <p:cNvPr id="281" name="Google Shape;281;p37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18275" y="2032000"/>
            <a:ext cx="2255838" cy="223996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82" name="Google Shape;282;p37"/>
          <p:cNvPicPr preferRelativeResize="0"/>
          <p:nvPr/>
        </p:nvPicPr>
        <p:blipFill rotWithShape="1">
          <a:blip r:embed="rId5">
            <a:alphaModFix/>
          </a:blip>
          <a:srcRect b="11646" l="0" r="0" t="11646"/>
          <a:stretch/>
        </p:blipFill>
        <p:spPr>
          <a:xfrm>
            <a:off x="3095399" y="1782060"/>
            <a:ext cx="3007167" cy="300716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1"/>
              </a:srgbClr>
            </a:outerShdw>
          </a:effectLst>
        </p:spPr>
      </p:pic>
      <p:pic>
        <p:nvPicPr>
          <p:cNvPr id="283" name="Google Shape;283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83191" y="5075940"/>
            <a:ext cx="2619375" cy="1122589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84" name="Google Shape;284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18275" y="4017032"/>
            <a:ext cx="2244975" cy="2244975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1"/>
              </a:srgbClr>
            </a:outerShdw>
          </a:effectLst>
        </p:spPr>
      </p:pic>
      <p:pic>
        <p:nvPicPr>
          <p:cNvPr id="285" name="Google Shape;285;p37"/>
          <p:cNvPicPr preferRelativeResize="0"/>
          <p:nvPr/>
        </p:nvPicPr>
        <p:blipFill rotWithShape="1">
          <a:blip r:embed="rId8">
            <a:alphaModFix/>
          </a:blip>
          <a:srcRect b="0" l="1515" r="1515" t="0"/>
          <a:stretch/>
        </p:blipFill>
        <p:spPr>
          <a:xfrm>
            <a:off x="1438722" y="4005064"/>
            <a:ext cx="1602714" cy="240406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91" name="Google Shape;291;p38"/>
          <p:cNvSpPr txBox="1"/>
          <p:nvPr>
            <p:ph type="title"/>
          </p:nvPr>
        </p:nvSpPr>
        <p:spPr>
          <a:xfrm>
            <a:off x="652081" y="411969"/>
            <a:ext cx="7773309" cy="9111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Twentieth Century"/>
              <a:buNone/>
            </a:pPr>
            <a:r>
              <a:rPr lang="nl-NL" sz="3800">
                <a:latin typeface="Twentieth Century"/>
                <a:ea typeface="Twentieth Century"/>
                <a:cs typeface="Twentieth Century"/>
                <a:sym typeface="Twentieth Century"/>
              </a:rPr>
              <a:t>MIJN BAND MET MARIËNBURG</a:t>
            </a:r>
            <a:endParaRPr/>
          </a:p>
        </p:txBody>
      </p:sp>
      <p:pic>
        <p:nvPicPr>
          <p:cNvPr id="292" name="Google Shape;29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21773" y="1844824"/>
            <a:ext cx="2052228" cy="273630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93" name="Google Shape;293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36771" y="5244767"/>
            <a:ext cx="2304256" cy="130190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94" name="Google Shape;294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5525" y="1775087"/>
            <a:ext cx="3566423" cy="2380586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  <p:pic>
        <p:nvPicPr>
          <p:cNvPr id="295" name="Google Shape;295;p38"/>
          <p:cNvPicPr preferRelativeResize="0"/>
          <p:nvPr>
            <p:ph idx="1" type="body"/>
          </p:nvPr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5231" y="2002324"/>
            <a:ext cx="2100295" cy="28003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296" name="Google Shape;296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5400000">
            <a:off x="4588043" y="4818100"/>
            <a:ext cx="2080686" cy="138712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2" name="Google Shape;302;p39"/>
          <p:cNvSpPr txBox="1"/>
          <p:nvPr>
            <p:ph type="title"/>
          </p:nvPr>
        </p:nvSpPr>
        <p:spPr>
          <a:xfrm>
            <a:off x="552619" y="486909"/>
            <a:ext cx="7773309" cy="979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nl-NL" sz="2900">
                <a:latin typeface="Twentieth Century"/>
                <a:ea typeface="Twentieth Century"/>
                <a:cs typeface="Twentieth Century"/>
                <a:sym typeface="Twentieth Century"/>
              </a:rPr>
              <a:t>GEÏNTERVIEWDE VROUWEN UIT MIJN PROEFSCHRIFT DIE MET MARIËNBURG VERBONDEN ZIJN</a:t>
            </a:r>
            <a:endParaRPr/>
          </a:p>
        </p:txBody>
      </p:sp>
      <p:pic>
        <p:nvPicPr>
          <p:cNvPr id="303" name="Google Shape;303;p39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996" y="2276872"/>
            <a:ext cx="1847470" cy="282056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304" name="Google Shape;304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82460" y="4270887"/>
            <a:ext cx="2100204" cy="210020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05" name="Google Shape;305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27784" y="1952966"/>
            <a:ext cx="3762199" cy="1881100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  <p:pic>
        <p:nvPicPr>
          <p:cNvPr id="306" name="Google Shape;306;p39"/>
          <p:cNvPicPr preferRelativeResize="0"/>
          <p:nvPr/>
        </p:nvPicPr>
        <p:blipFill rotWithShape="1">
          <a:blip r:embed="rId7">
            <a:alphaModFix/>
          </a:blip>
          <a:srcRect b="2739" l="15621" r="17829" t="1216"/>
          <a:stretch/>
        </p:blipFill>
        <p:spPr>
          <a:xfrm>
            <a:off x="6768319" y="2132856"/>
            <a:ext cx="1997344" cy="282056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12" name="Google Shape;312;p40"/>
          <p:cNvSpPr txBox="1"/>
          <p:nvPr>
            <p:ph type="title"/>
          </p:nvPr>
        </p:nvSpPr>
        <p:spPr>
          <a:xfrm>
            <a:off x="904474" y="226001"/>
            <a:ext cx="7335051" cy="13263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</a:pPr>
            <a:r>
              <a:rPr lang="nl-NL" sz="3200">
                <a:latin typeface="Twentieth Century"/>
                <a:ea typeface="Twentieth Century"/>
                <a:cs typeface="Twentieth Century"/>
                <a:sym typeface="Twentieth Century"/>
              </a:rPr>
              <a:t>DE TEWERKSTELLING VAN DE EERSTE JAVANEN OP MARIËNBURG (1890-1894)</a:t>
            </a:r>
            <a:endParaRPr/>
          </a:p>
        </p:txBody>
      </p:sp>
      <p:pic>
        <p:nvPicPr>
          <p:cNvPr id="313" name="Google Shape;313;p40"/>
          <p:cNvPicPr preferRelativeResize="0"/>
          <p:nvPr/>
        </p:nvPicPr>
        <p:blipFill rotWithShape="1">
          <a:blip r:embed="rId4">
            <a:alphaModFix/>
          </a:blip>
          <a:srcRect b="-2" l="24992" r="23886" t="0"/>
          <a:stretch/>
        </p:blipFill>
        <p:spPr>
          <a:xfrm>
            <a:off x="650584" y="2314052"/>
            <a:ext cx="2312390" cy="352604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314" name="Google Shape;314;p40"/>
          <p:cNvPicPr preferRelativeResize="0"/>
          <p:nvPr/>
        </p:nvPicPr>
        <p:blipFill rotWithShape="1">
          <a:blip r:embed="rId5">
            <a:alphaModFix/>
          </a:blip>
          <a:srcRect b="6610" l="10512" r="18322" t="0"/>
          <a:stretch/>
        </p:blipFill>
        <p:spPr>
          <a:xfrm>
            <a:off x="3423805" y="4128083"/>
            <a:ext cx="2296388" cy="210946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15" name="Google Shape;315;p40"/>
          <p:cNvPicPr preferRelativeResize="0"/>
          <p:nvPr/>
        </p:nvPicPr>
        <p:blipFill rotWithShape="1">
          <a:blip r:embed="rId6">
            <a:alphaModFix/>
          </a:blip>
          <a:srcRect b="6153" l="0" r="932" t="0"/>
          <a:stretch/>
        </p:blipFill>
        <p:spPr>
          <a:xfrm>
            <a:off x="6153237" y="2420888"/>
            <a:ext cx="2297430" cy="33123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316" name="Google Shape;316;p40"/>
          <p:cNvPicPr preferRelativeResize="0"/>
          <p:nvPr/>
        </p:nvPicPr>
        <p:blipFill rotWithShape="1">
          <a:blip r:embed="rId7">
            <a:alphaModFix/>
          </a:blip>
          <a:srcRect b="0" l="19279" r="19279" t="0"/>
          <a:stretch/>
        </p:blipFill>
        <p:spPr>
          <a:xfrm>
            <a:off x="3283910" y="1858465"/>
            <a:ext cx="2527038" cy="205648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22" name="Google Shape;322;p41"/>
          <p:cNvSpPr txBox="1"/>
          <p:nvPr>
            <p:ph type="title"/>
          </p:nvPr>
        </p:nvSpPr>
        <p:spPr>
          <a:xfrm>
            <a:off x="685345" y="4352439"/>
            <a:ext cx="7773309" cy="1029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Twentieth Century"/>
              <a:buNone/>
            </a:pPr>
            <a:r>
              <a:rPr lang="nl-NL" sz="3800">
                <a:latin typeface="Twentieth Century"/>
                <a:ea typeface="Twentieth Century"/>
                <a:cs typeface="Twentieth Century"/>
                <a:sym typeface="Twentieth Century"/>
              </a:rPr>
              <a:t>OPENLIJK VERZET VAN MANNEN</a:t>
            </a:r>
            <a:endParaRPr sz="3800"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323" name="Google Shape;323;p41"/>
          <p:cNvPicPr preferRelativeResize="0"/>
          <p:nvPr/>
        </p:nvPicPr>
        <p:blipFill rotWithShape="1">
          <a:blip r:embed="rId4">
            <a:alphaModFix/>
          </a:blip>
          <a:srcRect b="21773" l="0" r="0" t="21773"/>
          <a:stretch/>
        </p:blipFill>
        <p:spPr>
          <a:xfrm>
            <a:off x="3275856" y="1823186"/>
            <a:ext cx="2626375" cy="208233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24" name="Google Shape;324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4236" y="2530622"/>
            <a:ext cx="2489403" cy="179675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325" name="Google Shape;325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96387" y="2345275"/>
            <a:ext cx="2481233" cy="179675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31" name="Google Shape;331;p42"/>
          <p:cNvSpPr txBox="1"/>
          <p:nvPr>
            <p:ph type="title"/>
          </p:nvPr>
        </p:nvSpPr>
        <p:spPr>
          <a:xfrm>
            <a:off x="1043608" y="4179955"/>
            <a:ext cx="7773309" cy="12649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Twentieth Century"/>
              <a:buNone/>
            </a:pPr>
            <a:r>
              <a:rPr lang="nl-NL" sz="3800">
                <a:latin typeface="Twentieth Century"/>
                <a:ea typeface="Twentieth Century"/>
                <a:cs typeface="Twentieth Century"/>
                <a:sym typeface="Twentieth Century"/>
              </a:rPr>
              <a:t>STIL VERZET VAN VROUWEN </a:t>
            </a:r>
            <a:endParaRPr/>
          </a:p>
        </p:txBody>
      </p:sp>
      <p:pic>
        <p:nvPicPr>
          <p:cNvPr id="332" name="Google Shape;332;p42"/>
          <p:cNvPicPr preferRelativeResize="0"/>
          <p:nvPr/>
        </p:nvPicPr>
        <p:blipFill rotWithShape="1">
          <a:blip r:embed="rId4">
            <a:alphaModFix/>
          </a:blip>
          <a:srcRect b="3106" l="11255" r="7476" t="0"/>
          <a:stretch/>
        </p:blipFill>
        <p:spPr>
          <a:xfrm>
            <a:off x="6012160" y="2060848"/>
            <a:ext cx="2511353" cy="199113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333" name="Google Shape;333;p42"/>
          <p:cNvPicPr preferRelativeResize="0"/>
          <p:nvPr/>
        </p:nvPicPr>
        <p:blipFill rotWithShape="1">
          <a:blip r:embed="rId5">
            <a:alphaModFix/>
          </a:blip>
          <a:srcRect b="4" l="6650" r="8816" t="0"/>
          <a:stretch/>
        </p:blipFill>
        <p:spPr>
          <a:xfrm>
            <a:off x="3671546" y="1232561"/>
            <a:ext cx="1985490" cy="3217333"/>
          </a:xfrm>
          <a:prstGeom prst="ellipse">
            <a:avLst/>
          </a:prstGeom>
          <a:noFill/>
          <a:ln cap="rnd" cmpd="sng" w="190500">
            <a:solidFill>
              <a:srgbClr val="C8C6BD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>
              <a:srgbClr val="000000"/>
            </a:outerShdw>
          </a:effectLst>
        </p:spPr>
      </p:pic>
      <p:pic>
        <p:nvPicPr>
          <p:cNvPr id="334" name="Google Shape;334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454" y="2204864"/>
            <a:ext cx="2883990" cy="186738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>
            <p:ph type="title"/>
          </p:nvPr>
        </p:nvSpPr>
        <p:spPr>
          <a:xfrm>
            <a:off x="1002067" y="5275448"/>
            <a:ext cx="6984776" cy="9662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nl-NL" sz="3600">
                <a:latin typeface="Twentieth Century"/>
                <a:ea typeface="Twentieth Century"/>
                <a:cs typeface="Twentieth Century"/>
                <a:sym typeface="Twentieth Century"/>
              </a:rPr>
              <a:t>MARIËNBURG ALS HERINNERINGSPLEK</a:t>
            </a:r>
            <a:endParaRPr/>
          </a:p>
        </p:txBody>
      </p:sp>
      <p:pic>
        <p:nvPicPr>
          <p:cNvPr id="340" name="Google Shape;34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4904" y="1893564"/>
            <a:ext cx="2471312" cy="247131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341" name="Google Shape;341;p43"/>
          <p:cNvPicPr preferRelativeResize="0"/>
          <p:nvPr/>
        </p:nvPicPr>
        <p:blipFill rotWithShape="1">
          <a:blip r:embed="rId4">
            <a:alphaModFix/>
          </a:blip>
          <a:srcRect b="19411" l="0" r="0" t="0"/>
          <a:stretch/>
        </p:blipFill>
        <p:spPr>
          <a:xfrm>
            <a:off x="463808" y="2055093"/>
            <a:ext cx="2368476" cy="254354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3137"/>
              </a:srgbClr>
            </a:outerShdw>
          </a:effectLst>
        </p:spPr>
      </p:pic>
      <p:pic>
        <p:nvPicPr>
          <p:cNvPr id="342" name="Google Shape;342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58799" y="3326867"/>
            <a:ext cx="2626401" cy="175093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43" name="Google Shape;343;p43"/>
          <p:cNvPicPr preferRelativeResize="0"/>
          <p:nvPr/>
        </p:nvPicPr>
        <p:blipFill rotWithShape="1">
          <a:blip r:embed="rId6">
            <a:alphaModFix/>
          </a:blip>
          <a:srcRect b="13211" l="1559" r="2093" t="0"/>
          <a:stretch/>
        </p:blipFill>
        <p:spPr>
          <a:xfrm>
            <a:off x="3227461" y="1192202"/>
            <a:ext cx="2626401" cy="193701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amask">
  <a:themeElements>
    <a:clrScheme name="Damask">
      <a:dk1>
        <a:srgbClr val="000000"/>
      </a:dk1>
      <a:lt1>
        <a:srgbClr val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