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4" r:id="rId1"/>
  </p:sldMasterIdLst>
  <p:notesMasterIdLst>
    <p:notesMasterId r:id="rId13"/>
  </p:notesMasterIdLst>
  <p:handoutMasterIdLst>
    <p:handoutMasterId r:id="rId14"/>
  </p:handoutMasterIdLst>
  <p:sldIdLst>
    <p:sldId id="275" r:id="rId2"/>
    <p:sldId id="297" r:id="rId3"/>
    <p:sldId id="305" r:id="rId4"/>
    <p:sldId id="303" r:id="rId5"/>
    <p:sldId id="302" r:id="rId6"/>
    <p:sldId id="304" r:id="rId7"/>
    <p:sldId id="299" r:id="rId8"/>
    <p:sldId id="298" r:id="rId9"/>
    <p:sldId id="295" r:id="rId10"/>
    <p:sldId id="283" r:id="rId11"/>
    <p:sldId id="306" r:id="rId12"/>
  </p:sldIdLst>
  <p:sldSz cx="12195175" cy="6858000"/>
  <p:notesSz cx="6858000" cy="9144000"/>
  <p:embeddedFontLst>
    <p:embeddedFont>
      <p:font typeface="Merriweather Light" panose="02060503050406030704" pitchFamily="18" charset="0"/>
      <p:regular r:id="rId15"/>
      <p:italic r:id="rId16"/>
    </p:embeddedFont>
    <p:embeddedFont>
      <p:font typeface="Merriweather Regular" panose="02060503050406030704" pitchFamily="18" charset="0"/>
      <p:regular r:id="rId17"/>
      <p:bold r:id="rId18"/>
      <p:italic r:id="rId19"/>
      <p:boldItalic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Light" panose="020B0306030504020204" pitchFamily="34" charset="0"/>
      <p:regular r:id="rId25"/>
      <p: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defaultTextStyle>
    <a:defPPr lvl="0">
      <a:defRPr lang="nl-NL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0">
          <p15:clr>
            <a:srgbClr val="A4A3A4"/>
          </p15:clr>
        </p15:guide>
        <p15:guide id="2" orient="horz" pos="4038">
          <p15:clr>
            <a:srgbClr val="A4A3A4"/>
          </p15:clr>
        </p15:guide>
        <p15:guide id="3" orient="horz" pos="989">
          <p15:clr>
            <a:srgbClr val="A4A3A4"/>
          </p15:clr>
        </p15:guide>
        <p15:guide id="4" orient="horz" pos="2682">
          <p15:clr>
            <a:srgbClr val="A4A3A4"/>
          </p15:clr>
        </p15:guide>
        <p15:guide id="5" orient="horz" pos="104">
          <p15:clr>
            <a:srgbClr val="A4A3A4"/>
          </p15:clr>
        </p15:guide>
        <p15:guide id="6" orient="horz" pos="3351">
          <p15:clr>
            <a:srgbClr val="A4A3A4"/>
          </p15:clr>
        </p15:guide>
        <p15:guide id="7" orient="horz" pos="3181">
          <p15:clr>
            <a:srgbClr val="A4A3A4"/>
          </p15:clr>
        </p15:guide>
        <p15:guide id="8" orient="horz" pos="1074">
          <p15:clr>
            <a:srgbClr val="A4A3A4"/>
          </p15:clr>
        </p15:guide>
        <p15:guide id="9" orient="horz" pos="3593">
          <p15:clr>
            <a:srgbClr val="A4A3A4"/>
          </p15:clr>
        </p15:guide>
        <p15:guide id="10" pos="3777">
          <p15:clr>
            <a:srgbClr val="A4A3A4"/>
          </p15:clr>
        </p15:guide>
        <p15:guide id="11" pos="739">
          <p15:clr>
            <a:srgbClr val="A4A3A4"/>
          </p15:clr>
        </p15:guide>
        <p15:guide id="12" pos="7273">
          <p15:clr>
            <a:srgbClr val="A4A3A4"/>
          </p15:clr>
        </p15:guide>
        <p15:guide id="13" pos="1604">
          <p15:clr>
            <a:srgbClr val="A4A3A4"/>
          </p15:clr>
        </p15:guide>
        <p15:guide id="14" pos="5145">
          <p15:clr>
            <a:srgbClr val="A4A3A4"/>
          </p15:clr>
        </p15:guide>
        <p15:guide id="15" pos="5282">
          <p15:clr>
            <a:srgbClr val="A4A3A4"/>
          </p15:clr>
        </p15:guide>
        <p15:guide id="16" pos="1447">
          <p15:clr>
            <a:srgbClr val="A4A3A4"/>
          </p15:clr>
        </p15:guide>
        <p15:guide id="17" pos="6651">
          <p15:clr>
            <a:srgbClr val="A4A3A4"/>
          </p15:clr>
        </p15:guide>
        <p15:guide id="18" pos="36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3F2B"/>
    <a:srgbClr val="522980"/>
    <a:srgbClr val="6687C3"/>
    <a:srgbClr val="171D42"/>
    <a:srgbClr val="63A593"/>
    <a:srgbClr val="921E56"/>
    <a:srgbClr val="DD9562"/>
    <a:srgbClr val="D49562"/>
    <a:srgbClr val="D49868"/>
    <a:srgbClr val="C00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3F695-A22E-4626-9241-27E813724CCD}" v="19" dt="2026-07-28T17:35:37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7"/>
  </p:normalViewPr>
  <p:slideViewPr>
    <p:cSldViewPr snapToGrid="0">
      <p:cViewPr>
        <p:scale>
          <a:sx n="66" d="100"/>
          <a:sy n="66" d="100"/>
        </p:scale>
        <p:origin x="668" y="220"/>
      </p:cViewPr>
      <p:guideLst>
        <p:guide orient="horz" pos="1530"/>
        <p:guide orient="horz" pos="4038"/>
        <p:guide orient="horz" pos="989"/>
        <p:guide orient="horz" pos="2682"/>
        <p:guide orient="horz" pos="104"/>
        <p:guide orient="horz" pos="3351"/>
        <p:guide orient="horz" pos="3181"/>
        <p:guide orient="horz" pos="1074"/>
        <p:guide orient="horz" pos="3593"/>
        <p:guide pos="3777"/>
        <p:guide pos="739"/>
        <p:guide pos="7273"/>
        <p:guide pos="1604"/>
        <p:guide pos="5145"/>
        <p:guide pos="5282"/>
        <p:guide pos="1447"/>
        <p:guide pos="6651"/>
        <p:guide pos="36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70" d="100"/>
          <a:sy n="170" d="100"/>
        </p:scale>
        <p:origin x="546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ahi, M.J. (Jaswina)" userId="f1964459-b9d8-4b44-aaa2-1d15f2a1f6a8" providerId="ADAL" clId="{AE211101-A371-4CC8-8DF8-EF77C73389B8}"/>
    <pc:docChg chg="undo custSel addSld delSld modSld sldOrd">
      <pc:chgData name="Elahi, M.J. (Jaswina)" userId="f1964459-b9d8-4b44-aaa2-1d15f2a1f6a8" providerId="ADAL" clId="{AE211101-A371-4CC8-8DF8-EF77C73389B8}" dt="2026-07-28T17:38:02.278" v="625" actId="1076"/>
      <pc:docMkLst>
        <pc:docMk/>
      </pc:docMkLst>
      <pc:sldChg chg="del">
        <pc:chgData name="Elahi, M.J. (Jaswina)" userId="f1964459-b9d8-4b44-aaa2-1d15f2a1f6a8" providerId="ADAL" clId="{AE211101-A371-4CC8-8DF8-EF77C73389B8}" dt="2026-07-28T17:30:54.934" v="582" actId="47"/>
        <pc:sldMkLst>
          <pc:docMk/>
          <pc:sldMk cId="892771096" sldId="269"/>
        </pc:sldMkLst>
      </pc:sldChg>
      <pc:sldChg chg="del">
        <pc:chgData name="Elahi, M.J. (Jaswina)" userId="f1964459-b9d8-4b44-aaa2-1d15f2a1f6a8" providerId="ADAL" clId="{AE211101-A371-4CC8-8DF8-EF77C73389B8}" dt="2026-07-28T17:30:57.701" v="584" actId="47"/>
        <pc:sldMkLst>
          <pc:docMk/>
          <pc:sldMk cId="2981788829" sldId="270"/>
        </pc:sldMkLst>
      </pc:sldChg>
      <pc:sldChg chg="addSp delSp modSp mod">
        <pc:chgData name="Elahi, M.J. (Jaswina)" userId="f1964459-b9d8-4b44-aaa2-1d15f2a1f6a8" providerId="ADAL" clId="{AE211101-A371-4CC8-8DF8-EF77C73389B8}" dt="2026-07-28T17:38:02.278" v="625" actId="1076"/>
        <pc:sldMkLst>
          <pc:docMk/>
          <pc:sldMk cId="2852833371" sldId="275"/>
        </pc:sldMkLst>
        <pc:spChg chg="del mod">
          <ac:chgData name="Elahi, M.J. (Jaswina)" userId="f1964459-b9d8-4b44-aaa2-1d15f2a1f6a8" providerId="ADAL" clId="{AE211101-A371-4CC8-8DF8-EF77C73389B8}" dt="2026-07-28T17:37:34.251" v="623" actId="478"/>
          <ac:spMkLst>
            <pc:docMk/>
            <pc:sldMk cId="2852833371" sldId="275"/>
            <ac:spMk id="2" creationId="{77D459DB-CAB4-7B4B-9279-AEAC0FBBC5C2}"/>
          </ac:spMkLst>
        </pc:spChg>
        <pc:spChg chg="mod">
          <ac:chgData name="Elahi, M.J. (Jaswina)" userId="f1964459-b9d8-4b44-aaa2-1d15f2a1f6a8" providerId="ADAL" clId="{AE211101-A371-4CC8-8DF8-EF77C73389B8}" dt="2026-07-28T17:37:52.285" v="624" actId="1076"/>
          <ac:spMkLst>
            <pc:docMk/>
            <pc:sldMk cId="2852833371" sldId="275"/>
            <ac:spMk id="3" creationId="{89AA096A-A95E-4E4D-8829-3FCF96AA0DB1}"/>
          </ac:spMkLst>
        </pc:spChg>
        <pc:spChg chg="mod">
          <ac:chgData name="Elahi, M.J. (Jaswina)" userId="f1964459-b9d8-4b44-aaa2-1d15f2a1f6a8" providerId="ADAL" clId="{AE211101-A371-4CC8-8DF8-EF77C73389B8}" dt="2026-07-28T17:38:02.278" v="625" actId="1076"/>
          <ac:spMkLst>
            <pc:docMk/>
            <pc:sldMk cId="2852833371" sldId="275"/>
            <ac:spMk id="4" creationId="{D6E11CA0-F110-E14D-BC21-D2E559EAFBED}"/>
          </ac:spMkLst>
        </pc:spChg>
        <pc:spChg chg="mod">
          <ac:chgData name="Elahi, M.J. (Jaswina)" userId="f1964459-b9d8-4b44-aaa2-1d15f2a1f6a8" providerId="ADAL" clId="{AE211101-A371-4CC8-8DF8-EF77C73389B8}" dt="2026-07-28T17:36:10.639" v="616" actId="1076"/>
          <ac:spMkLst>
            <pc:docMk/>
            <pc:sldMk cId="2852833371" sldId="275"/>
            <ac:spMk id="5" creationId="{A11F35D7-2205-6442-B171-1CFC7E7AF534}"/>
          </ac:spMkLst>
        </pc:spChg>
        <pc:spChg chg="del">
          <ac:chgData name="Elahi, M.J. (Jaswina)" userId="f1964459-b9d8-4b44-aaa2-1d15f2a1f6a8" providerId="ADAL" clId="{AE211101-A371-4CC8-8DF8-EF77C73389B8}" dt="2026-07-28T17:36:27.139" v="619" actId="478"/>
          <ac:spMkLst>
            <pc:docMk/>
            <pc:sldMk cId="2852833371" sldId="275"/>
            <ac:spMk id="6" creationId="{A9FA700D-0448-0E4B-8A59-87969DF7D967}"/>
          </ac:spMkLst>
        </pc:spChg>
        <pc:picChg chg="add mod">
          <ac:chgData name="Elahi, M.J. (Jaswina)" userId="f1964459-b9d8-4b44-aaa2-1d15f2a1f6a8" providerId="ADAL" clId="{AE211101-A371-4CC8-8DF8-EF77C73389B8}" dt="2026-07-28T17:37:23.969" v="621" actId="1076"/>
          <ac:picMkLst>
            <pc:docMk/>
            <pc:sldMk cId="2852833371" sldId="275"/>
            <ac:picMk id="8" creationId="{E6B61FC9-5730-FCE8-E078-9749C2E79EFB}"/>
          </ac:picMkLst>
        </pc:picChg>
        <pc:picChg chg="add mod">
          <ac:chgData name="Elahi, M.J. (Jaswina)" userId="f1964459-b9d8-4b44-aaa2-1d15f2a1f6a8" providerId="ADAL" clId="{AE211101-A371-4CC8-8DF8-EF77C73389B8}" dt="2026-07-28T17:36:20.430" v="618" actId="1076"/>
          <ac:picMkLst>
            <pc:docMk/>
            <pc:sldMk cId="2852833371" sldId="275"/>
            <ac:picMk id="9" creationId="{9C3C906D-DC29-A2FD-F1FB-E695001676CF}"/>
          </ac:picMkLst>
        </pc:picChg>
        <pc:picChg chg="add mod">
          <ac:chgData name="Elahi, M.J. (Jaswina)" userId="f1964459-b9d8-4b44-aaa2-1d15f2a1f6a8" providerId="ADAL" clId="{AE211101-A371-4CC8-8DF8-EF77C73389B8}" dt="2026-07-28T17:37:19.697" v="620" actId="1076"/>
          <ac:picMkLst>
            <pc:docMk/>
            <pc:sldMk cId="2852833371" sldId="275"/>
            <ac:picMk id="10" creationId="{6A3FBA59-49DB-F94E-2153-B2FB4E3BC94E}"/>
          </ac:picMkLst>
        </pc:picChg>
      </pc:sldChg>
      <pc:sldChg chg="del">
        <pc:chgData name="Elahi, M.J. (Jaswina)" userId="f1964459-b9d8-4b44-aaa2-1d15f2a1f6a8" providerId="ADAL" clId="{AE211101-A371-4CC8-8DF8-EF77C73389B8}" dt="2026-07-28T17:29:20.750" v="491" actId="47"/>
        <pc:sldMkLst>
          <pc:docMk/>
          <pc:sldMk cId="2127519881" sldId="279"/>
        </pc:sldMkLst>
      </pc:sldChg>
      <pc:sldChg chg="del">
        <pc:chgData name="Elahi, M.J. (Jaswina)" userId="f1964459-b9d8-4b44-aaa2-1d15f2a1f6a8" providerId="ADAL" clId="{AE211101-A371-4CC8-8DF8-EF77C73389B8}" dt="2026-07-28T17:29:23.104" v="492" actId="47"/>
        <pc:sldMkLst>
          <pc:docMk/>
          <pc:sldMk cId="570320364" sldId="280"/>
        </pc:sldMkLst>
      </pc:sldChg>
      <pc:sldChg chg="del">
        <pc:chgData name="Elahi, M.J. (Jaswina)" userId="f1964459-b9d8-4b44-aaa2-1d15f2a1f6a8" providerId="ADAL" clId="{AE211101-A371-4CC8-8DF8-EF77C73389B8}" dt="2026-07-28T17:29:24.815" v="493" actId="47"/>
        <pc:sldMkLst>
          <pc:docMk/>
          <pc:sldMk cId="2446816032" sldId="281"/>
        </pc:sldMkLst>
      </pc:sldChg>
      <pc:sldChg chg="del">
        <pc:chgData name="Elahi, M.J. (Jaswina)" userId="f1964459-b9d8-4b44-aaa2-1d15f2a1f6a8" providerId="ADAL" clId="{AE211101-A371-4CC8-8DF8-EF77C73389B8}" dt="2026-07-28T17:29:26.794" v="494" actId="47"/>
        <pc:sldMkLst>
          <pc:docMk/>
          <pc:sldMk cId="1850476744" sldId="282"/>
        </pc:sldMkLst>
      </pc:sldChg>
      <pc:sldChg chg="modSp mod">
        <pc:chgData name="Elahi, M.J. (Jaswina)" userId="f1964459-b9d8-4b44-aaa2-1d15f2a1f6a8" providerId="ADAL" clId="{AE211101-A371-4CC8-8DF8-EF77C73389B8}" dt="2026-07-28T17:30:42.100" v="580" actId="20577"/>
        <pc:sldMkLst>
          <pc:docMk/>
          <pc:sldMk cId="4199029834" sldId="283"/>
        </pc:sldMkLst>
        <pc:spChg chg="mod">
          <ac:chgData name="Elahi, M.J. (Jaswina)" userId="f1964459-b9d8-4b44-aaa2-1d15f2a1f6a8" providerId="ADAL" clId="{AE211101-A371-4CC8-8DF8-EF77C73389B8}" dt="2026-07-28T17:30:42.100" v="580" actId="20577"/>
          <ac:spMkLst>
            <pc:docMk/>
            <pc:sldMk cId="4199029834" sldId="283"/>
            <ac:spMk id="2" creationId="{AB2C061E-247F-5B43-BEBE-D6EA3D54C6DE}"/>
          </ac:spMkLst>
        </pc:spChg>
        <pc:spChg chg="mod">
          <ac:chgData name="Elahi, M.J. (Jaswina)" userId="f1964459-b9d8-4b44-aaa2-1d15f2a1f6a8" providerId="ADAL" clId="{AE211101-A371-4CC8-8DF8-EF77C73389B8}" dt="2026-07-28T17:29:58.080" v="509" actId="20577"/>
          <ac:spMkLst>
            <pc:docMk/>
            <pc:sldMk cId="4199029834" sldId="283"/>
            <ac:spMk id="3" creationId="{F5435DCD-3EAB-E949-8F45-E72E8321E1B8}"/>
          </ac:spMkLst>
        </pc:spChg>
        <pc:spChg chg="mod">
          <ac:chgData name="Elahi, M.J. (Jaswina)" userId="f1964459-b9d8-4b44-aaa2-1d15f2a1f6a8" providerId="ADAL" clId="{AE211101-A371-4CC8-8DF8-EF77C73389B8}" dt="2026-07-28T17:30:16.941" v="560" actId="20577"/>
          <ac:spMkLst>
            <pc:docMk/>
            <pc:sldMk cId="4199029834" sldId="283"/>
            <ac:spMk id="4" creationId="{9CB91596-3051-E14B-833B-4F0150390B9B}"/>
          </ac:spMkLst>
        </pc:spChg>
      </pc:sldChg>
      <pc:sldChg chg="del">
        <pc:chgData name="Elahi, M.J. (Jaswina)" userId="f1964459-b9d8-4b44-aaa2-1d15f2a1f6a8" providerId="ADAL" clId="{AE211101-A371-4CC8-8DF8-EF77C73389B8}" dt="2026-07-28T17:30:53.540" v="581" actId="47"/>
        <pc:sldMkLst>
          <pc:docMk/>
          <pc:sldMk cId="659867137" sldId="284"/>
        </pc:sldMkLst>
      </pc:sldChg>
      <pc:sldChg chg="del">
        <pc:chgData name="Elahi, M.J. (Jaswina)" userId="f1964459-b9d8-4b44-aaa2-1d15f2a1f6a8" providerId="ADAL" clId="{AE211101-A371-4CC8-8DF8-EF77C73389B8}" dt="2026-07-28T17:30:59.094" v="587" actId="47"/>
        <pc:sldMkLst>
          <pc:docMk/>
          <pc:sldMk cId="935682637" sldId="286"/>
        </pc:sldMkLst>
      </pc:sldChg>
      <pc:sldChg chg="del">
        <pc:chgData name="Elahi, M.J. (Jaswina)" userId="f1964459-b9d8-4b44-aaa2-1d15f2a1f6a8" providerId="ADAL" clId="{AE211101-A371-4CC8-8DF8-EF77C73389B8}" dt="2026-07-28T16:44:53.776" v="270" actId="47"/>
        <pc:sldMkLst>
          <pc:docMk/>
          <pc:sldMk cId="2021470774" sldId="287"/>
        </pc:sldMkLst>
      </pc:sldChg>
      <pc:sldChg chg="del">
        <pc:chgData name="Elahi, M.J. (Jaswina)" userId="f1964459-b9d8-4b44-aaa2-1d15f2a1f6a8" providerId="ADAL" clId="{AE211101-A371-4CC8-8DF8-EF77C73389B8}" dt="2026-07-28T17:30:58.576" v="586" actId="47"/>
        <pc:sldMkLst>
          <pc:docMk/>
          <pc:sldMk cId="2511335758" sldId="288"/>
        </pc:sldMkLst>
      </pc:sldChg>
      <pc:sldChg chg="del">
        <pc:chgData name="Elahi, M.J. (Jaswina)" userId="f1964459-b9d8-4b44-aaa2-1d15f2a1f6a8" providerId="ADAL" clId="{AE211101-A371-4CC8-8DF8-EF77C73389B8}" dt="2026-07-28T17:30:58.160" v="585" actId="47"/>
        <pc:sldMkLst>
          <pc:docMk/>
          <pc:sldMk cId="1834385575" sldId="290"/>
        </pc:sldMkLst>
      </pc:sldChg>
      <pc:sldChg chg="del">
        <pc:chgData name="Elahi, M.J. (Jaswina)" userId="f1964459-b9d8-4b44-aaa2-1d15f2a1f6a8" providerId="ADAL" clId="{AE211101-A371-4CC8-8DF8-EF77C73389B8}" dt="2026-07-28T17:30:56.541" v="583" actId="47"/>
        <pc:sldMkLst>
          <pc:docMk/>
          <pc:sldMk cId="3983554474" sldId="291"/>
        </pc:sldMkLst>
      </pc:sldChg>
      <pc:sldChg chg="addSp modSp mod">
        <pc:chgData name="Elahi, M.J. (Jaswina)" userId="f1964459-b9d8-4b44-aaa2-1d15f2a1f6a8" providerId="ADAL" clId="{AE211101-A371-4CC8-8DF8-EF77C73389B8}" dt="2026-07-28T17:27:01.927" v="455" actId="12"/>
        <pc:sldMkLst>
          <pc:docMk/>
          <pc:sldMk cId="2814292292" sldId="295"/>
        </pc:sldMkLst>
        <pc:spChg chg="add">
          <ac:chgData name="Elahi, M.J. (Jaswina)" userId="f1964459-b9d8-4b44-aaa2-1d15f2a1f6a8" providerId="ADAL" clId="{AE211101-A371-4CC8-8DF8-EF77C73389B8}" dt="2026-07-28T17:22:37.204" v="374"/>
          <ac:spMkLst>
            <pc:docMk/>
            <pc:sldMk cId="2814292292" sldId="295"/>
            <ac:spMk id="2" creationId="{566A6E10-997A-D3E4-C6FE-61CCAE5B7AEF}"/>
          </ac:spMkLst>
        </pc:spChg>
        <pc:spChg chg="mod">
          <ac:chgData name="Elahi, M.J. (Jaswina)" userId="f1964459-b9d8-4b44-aaa2-1d15f2a1f6a8" providerId="ADAL" clId="{AE211101-A371-4CC8-8DF8-EF77C73389B8}" dt="2026-07-28T17:27:01.927" v="455" actId="12"/>
          <ac:spMkLst>
            <pc:docMk/>
            <pc:sldMk cId="2814292292" sldId="295"/>
            <ac:spMk id="3" creationId="{951511C6-5B17-6E46-AF55-4BEC0CC84E5A}"/>
          </ac:spMkLst>
        </pc:spChg>
        <pc:spChg chg="mod">
          <ac:chgData name="Elahi, M.J. (Jaswina)" userId="f1964459-b9d8-4b44-aaa2-1d15f2a1f6a8" providerId="ADAL" clId="{AE211101-A371-4CC8-8DF8-EF77C73389B8}" dt="2026-07-28T17:20:37.490" v="368" actId="20577"/>
          <ac:spMkLst>
            <pc:docMk/>
            <pc:sldMk cId="2814292292" sldId="295"/>
            <ac:spMk id="4" creationId="{A3D7DA35-A3F2-F043-9662-D7200B96C962}"/>
          </ac:spMkLst>
        </pc:spChg>
      </pc:sldChg>
      <pc:sldChg chg="add del">
        <pc:chgData name="Elahi, M.J. (Jaswina)" userId="f1964459-b9d8-4b44-aaa2-1d15f2a1f6a8" providerId="ADAL" clId="{AE211101-A371-4CC8-8DF8-EF77C73389B8}" dt="2026-07-28T17:31:19.426" v="591" actId="47"/>
        <pc:sldMkLst>
          <pc:docMk/>
          <pc:sldMk cId="3388518865" sldId="296"/>
        </pc:sldMkLst>
      </pc:sldChg>
      <pc:sldChg chg="modSp mod modClrScheme chgLayout">
        <pc:chgData name="Elahi, M.J. (Jaswina)" userId="f1964459-b9d8-4b44-aaa2-1d15f2a1f6a8" providerId="ADAL" clId="{AE211101-A371-4CC8-8DF8-EF77C73389B8}" dt="2026-07-28T15:28:34.657" v="83" actId="20577"/>
        <pc:sldMkLst>
          <pc:docMk/>
          <pc:sldMk cId="990161465" sldId="297"/>
        </pc:sldMkLst>
        <pc:spChg chg="mod">
          <ac:chgData name="Elahi, M.J. (Jaswina)" userId="f1964459-b9d8-4b44-aaa2-1d15f2a1f6a8" providerId="ADAL" clId="{AE211101-A371-4CC8-8DF8-EF77C73389B8}" dt="2026-07-28T15:28:20.775" v="73" actId="26606"/>
          <ac:spMkLst>
            <pc:docMk/>
            <pc:sldMk cId="990161465" sldId="297"/>
            <ac:spMk id="2" creationId="{C89D1158-179C-084E-64CD-F3C12743BF46}"/>
          </ac:spMkLst>
        </pc:spChg>
        <pc:spChg chg="mod">
          <ac:chgData name="Elahi, M.J. (Jaswina)" userId="f1964459-b9d8-4b44-aaa2-1d15f2a1f6a8" providerId="ADAL" clId="{AE211101-A371-4CC8-8DF8-EF77C73389B8}" dt="2026-07-28T15:28:34.657" v="83" actId="20577"/>
          <ac:spMkLst>
            <pc:docMk/>
            <pc:sldMk cId="990161465" sldId="297"/>
            <ac:spMk id="3" creationId="{B2352A35-D822-AC8A-339C-E0AAF9897261}"/>
          </ac:spMkLst>
        </pc:spChg>
      </pc:sldChg>
      <pc:sldChg chg="modSp mod">
        <pc:chgData name="Elahi, M.J. (Jaswina)" userId="f1964459-b9d8-4b44-aaa2-1d15f2a1f6a8" providerId="ADAL" clId="{AE211101-A371-4CC8-8DF8-EF77C73389B8}" dt="2026-07-28T17:14:08.613" v="293"/>
        <pc:sldMkLst>
          <pc:docMk/>
          <pc:sldMk cId="343406723" sldId="298"/>
        </pc:sldMkLst>
        <pc:spChg chg="mod">
          <ac:chgData name="Elahi, M.J. (Jaswina)" userId="f1964459-b9d8-4b44-aaa2-1d15f2a1f6a8" providerId="ADAL" clId="{AE211101-A371-4CC8-8DF8-EF77C73389B8}" dt="2026-07-28T17:14:08.613" v="293"/>
          <ac:spMkLst>
            <pc:docMk/>
            <pc:sldMk cId="343406723" sldId="298"/>
            <ac:spMk id="8" creationId="{62081DF4-9D05-6AA9-7117-9441F3DDC934}"/>
          </ac:spMkLst>
        </pc:spChg>
      </pc:sldChg>
      <pc:sldChg chg="modSp mod">
        <pc:chgData name="Elahi, M.J. (Jaswina)" userId="f1964459-b9d8-4b44-aaa2-1d15f2a1f6a8" providerId="ADAL" clId="{AE211101-A371-4CC8-8DF8-EF77C73389B8}" dt="2026-07-28T16:24:23.874" v="88"/>
        <pc:sldMkLst>
          <pc:docMk/>
          <pc:sldMk cId="54483506" sldId="299"/>
        </pc:sldMkLst>
        <pc:spChg chg="mod">
          <ac:chgData name="Elahi, M.J. (Jaswina)" userId="f1964459-b9d8-4b44-aaa2-1d15f2a1f6a8" providerId="ADAL" clId="{AE211101-A371-4CC8-8DF8-EF77C73389B8}" dt="2026-07-28T16:24:23.874" v="88"/>
          <ac:spMkLst>
            <pc:docMk/>
            <pc:sldMk cId="54483506" sldId="299"/>
            <ac:spMk id="8" creationId="{027D5A2B-9852-EE2F-EB2F-5938A310CB6C}"/>
          </ac:spMkLst>
        </pc:spChg>
      </pc:sldChg>
      <pc:sldChg chg="modSp mod">
        <pc:chgData name="Elahi, M.J. (Jaswina)" userId="f1964459-b9d8-4b44-aaa2-1d15f2a1f6a8" providerId="ADAL" clId="{AE211101-A371-4CC8-8DF8-EF77C73389B8}" dt="2026-07-28T16:29:23.773" v="91"/>
        <pc:sldMkLst>
          <pc:docMk/>
          <pc:sldMk cId="53092884" sldId="302"/>
        </pc:sldMkLst>
        <pc:spChg chg="mod">
          <ac:chgData name="Elahi, M.J. (Jaswina)" userId="f1964459-b9d8-4b44-aaa2-1d15f2a1f6a8" providerId="ADAL" clId="{AE211101-A371-4CC8-8DF8-EF77C73389B8}" dt="2026-07-28T16:29:23.773" v="91"/>
          <ac:spMkLst>
            <pc:docMk/>
            <pc:sldMk cId="53092884" sldId="302"/>
            <ac:spMk id="8" creationId="{FDA050D0-657C-0896-E1D3-36255BC43FE1}"/>
          </ac:spMkLst>
        </pc:spChg>
      </pc:sldChg>
      <pc:sldChg chg="new del">
        <pc:chgData name="Elahi, M.J. (Jaswina)" userId="f1964459-b9d8-4b44-aaa2-1d15f2a1f6a8" providerId="ADAL" clId="{AE211101-A371-4CC8-8DF8-EF77C73389B8}" dt="2026-07-28T16:38:11.618" v="171" actId="47"/>
        <pc:sldMkLst>
          <pc:docMk/>
          <pc:sldMk cId="3473111918" sldId="304"/>
        </pc:sldMkLst>
      </pc:sldChg>
      <pc:sldChg chg="modSp new mod ord">
        <pc:chgData name="Elahi, M.J. (Jaswina)" userId="f1964459-b9d8-4b44-aaa2-1d15f2a1f6a8" providerId="ADAL" clId="{AE211101-A371-4CC8-8DF8-EF77C73389B8}" dt="2026-07-28T16:40:18.236" v="269"/>
        <pc:sldMkLst>
          <pc:docMk/>
          <pc:sldMk cId="4144528806" sldId="304"/>
        </pc:sldMkLst>
        <pc:spChg chg="mod">
          <ac:chgData name="Elahi, M.J. (Jaswina)" userId="f1964459-b9d8-4b44-aaa2-1d15f2a1f6a8" providerId="ADAL" clId="{AE211101-A371-4CC8-8DF8-EF77C73389B8}" dt="2026-07-28T16:39:22.789" v="223" actId="20577"/>
          <ac:spMkLst>
            <pc:docMk/>
            <pc:sldMk cId="4144528806" sldId="304"/>
            <ac:spMk id="2" creationId="{A2E2996E-B95E-DEC3-93A1-16C1E28096E1}"/>
          </ac:spMkLst>
        </pc:spChg>
        <pc:spChg chg="mod">
          <ac:chgData name="Elahi, M.J. (Jaswina)" userId="f1964459-b9d8-4b44-aaa2-1d15f2a1f6a8" providerId="ADAL" clId="{AE211101-A371-4CC8-8DF8-EF77C73389B8}" dt="2026-07-28T16:40:06.309" v="265" actId="20577"/>
          <ac:spMkLst>
            <pc:docMk/>
            <pc:sldMk cId="4144528806" sldId="304"/>
            <ac:spMk id="3" creationId="{03D3E52D-C6C8-6569-CA07-5EFE3A7D5DC0}"/>
          </ac:spMkLst>
        </pc:spChg>
      </pc:sldChg>
      <pc:sldChg chg="addSp delSp modSp new mod ord">
        <pc:chgData name="Elahi, M.J. (Jaswina)" userId="f1964459-b9d8-4b44-aaa2-1d15f2a1f6a8" providerId="ADAL" clId="{AE211101-A371-4CC8-8DF8-EF77C73389B8}" dt="2026-07-28T17:16:21.036" v="307"/>
        <pc:sldMkLst>
          <pc:docMk/>
          <pc:sldMk cId="1598080929" sldId="305"/>
        </pc:sldMkLst>
        <pc:spChg chg="del">
          <ac:chgData name="Elahi, M.J. (Jaswina)" userId="f1964459-b9d8-4b44-aaa2-1d15f2a1f6a8" providerId="ADAL" clId="{AE211101-A371-4CC8-8DF8-EF77C73389B8}" dt="2026-07-28T17:15:31.452" v="297" actId="931"/>
          <ac:spMkLst>
            <pc:docMk/>
            <pc:sldMk cId="1598080929" sldId="305"/>
            <ac:spMk id="2" creationId="{D7EBB9CB-47CC-1959-63D5-9A93CF9F7EAC}"/>
          </ac:spMkLst>
        </pc:spChg>
        <pc:spChg chg="mod">
          <ac:chgData name="Elahi, M.J. (Jaswina)" userId="f1964459-b9d8-4b44-aaa2-1d15f2a1f6a8" providerId="ADAL" clId="{AE211101-A371-4CC8-8DF8-EF77C73389B8}" dt="2026-07-28T17:16:21.036" v="307"/>
          <ac:spMkLst>
            <pc:docMk/>
            <pc:sldMk cId="1598080929" sldId="305"/>
            <ac:spMk id="3" creationId="{EB33E958-E6E3-99E7-53EB-B483FD67A588}"/>
          </ac:spMkLst>
        </pc:spChg>
        <pc:picChg chg="add mod">
          <ac:chgData name="Elahi, M.J. (Jaswina)" userId="f1964459-b9d8-4b44-aaa2-1d15f2a1f6a8" providerId="ADAL" clId="{AE211101-A371-4CC8-8DF8-EF77C73389B8}" dt="2026-07-28T17:15:31.452" v="297" actId="931"/>
          <ac:picMkLst>
            <pc:docMk/>
            <pc:sldMk cId="1598080929" sldId="305"/>
            <ac:picMk id="5" creationId="{DCCC6963-9DEE-CD4D-61DB-8C92EC8774FF}"/>
          </ac:picMkLst>
        </pc:picChg>
      </pc:sldChg>
      <pc:sldChg chg="modSp new del mod modClrScheme chgLayout">
        <pc:chgData name="Elahi, M.J. (Jaswina)" userId="f1964459-b9d8-4b44-aaa2-1d15f2a1f6a8" providerId="ADAL" clId="{AE211101-A371-4CC8-8DF8-EF77C73389B8}" dt="2026-07-28T17:29:46.504" v="496" actId="47"/>
        <pc:sldMkLst>
          <pc:docMk/>
          <pc:sldMk cId="47050176" sldId="306"/>
        </pc:sldMkLst>
        <pc:spChg chg="mod">
          <ac:chgData name="Elahi, M.J. (Jaswina)" userId="f1964459-b9d8-4b44-aaa2-1d15f2a1f6a8" providerId="ADAL" clId="{AE211101-A371-4CC8-8DF8-EF77C73389B8}" dt="2026-07-28T17:29:02.467" v="488" actId="26606"/>
          <ac:spMkLst>
            <pc:docMk/>
            <pc:sldMk cId="47050176" sldId="306"/>
            <ac:spMk id="2" creationId="{EA035C5C-24C2-F6A9-395D-2A6B02FBC862}"/>
          </ac:spMkLst>
        </pc:spChg>
        <pc:spChg chg="mod">
          <ac:chgData name="Elahi, M.J. (Jaswina)" userId="f1964459-b9d8-4b44-aaa2-1d15f2a1f6a8" providerId="ADAL" clId="{AE211101-A371-4CC8-8DF8-EF77C73389B8}" dt="2026-07-28T17:29:15.163" v="490" actId="20577"/>
          <ac:spMkLst>
            <pc:docMk/>
            <pc:sldMk cId="47050176" sldId="306"/>
            <ac:spMk id="3" creationId="{7C691A9F-51ED-8012-2856-FE1B1A0CE5FE}"/>
          </ac:spMkLst>
        </pc:spChg>
      </pc:sldChg>
      <pc:sldChg chg="new">
        <pc:chgData name="Elahi, M.J. (Jaswina)" userId="f1964459-b9d8-4b44-aaa2-1d15f2a1f6a8" providerId="ADAL" clId="{AE211101-A371-4CC8-8DF8-EF77C73389B8}" dt="2026-07-28T17:31:16.726" v="590" actId="680"/>
        <pc:sldMkLst>
          <pc:docMk/>
          <pc:sldMk cId="232176620" sldId="3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Merriweather Regular" panose="02060503050406030704" pitchFamily="18" charset="77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562E9-F970-40C5-8076-BA5383048925}" type="datetimeFigureOut">
              <a:rPr lang="en-GB" smtClean="0">
                <a:latin typeface="Merriweather Regular" panose="02060503050406030704" pitchFamily="18" charset="77"/>
              </a:rPr>
              <a:t>28/07/2026</a:t>
            </a:fld>
            <a:endParaRPr lang="en-GB">
              <a:latin typeface="Merriweather Regular" panose="02060503050406030704" pitchFamily="18" charset="7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Merriweather Regular" panose="02060503050406030704" pitchFamily="18" charset="77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7BDD4-EA2B-47CA-A27F-5DCC43F23FEF}" type="slidenum">
              <a:rPr lang="en-GB" smtClean="0">
                <a:latin typeface="Merriweather Regular" panose="02060503050406030704" pitchFamily="18" charset="77"/>
              </a:rPr>
              <a:t>‹#›</a:t>
            </a:fld>
            <a:endParaRPr lang="en-GB">
              <a:latin typeface="Merriweather Regular" panose="020605030504060307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68726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erriweather Regular" panose="02060503050406030704" pitchFamily="18" charset="77"/>
              </a:defRPr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erriweather Regular" panose="02060503050406030704" pitchFamily="18" charset="77"/>
              </a:defRPr>
            </a:lvl1pPr>
          </a:lstStyle>
          <a:p>
            <a:fld id="{7CAC0B33-3943-42F1-973C-9CDD51C76BBD}" type="datetimeFigureOut">
              <a:rPr lang="en-GB" smtClean="0"/>
              <a:pPr/>
              <a:t>28/07/2026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erriweather Regular" panose="02060503050406030704" pitchFamily="18" charset="77"/>
              </a:defRPr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erriweather Regular" panose="02060503050406030704" pitchFamily="18" charset="77"/>
              </a:defRPr>
            </a:lvl1pPr>
          </a:lstStyle>
          <a:p>
            <a:fld id="{697381A9-0C9E-4D3A-A28B-AC4E168A57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893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erriweather Regular" panose="02060503050406030704" pitchFamily="18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orblad geel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5375" y="512910"/>
            <a:ext cx="1853435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DD maand JJJJ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6621" y="5800328"/>
            <a:ext cx="5041933" cy="21716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/>
              <a:t>Naam Achternaam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6621" y="6017497"/>
            <a:ext cx="5041933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/>
              <a:t>Functie</a:t>
            </a:r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75804E32-4442-4548-B1CA-E4A4F92AB28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291" y="1196750"/>
            <a:ext cx="11374639" cy="46035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4100" b="0" i="1">
                <a:latin typeface="Merriweather Light" pitchFamily="2" charset="77"/>
              </a:defRPr>
            </a:lvl1pPr>
          </a:lstStyle>
          <a:p>
            <a:r>
              <a:rPr lang="nl-NL" noProof="0" dirty="0"/>
              <a:t>Plaats hier een titel</a:t>
            </a:r>
            <a:br>
              <a:rPr lang="nl-NL" noProof="0" dirty="0"/>
            </a:br>
            <a:r>
              <a:rPr lang="nl-NL" noProof="0" dirty="0"/>
              <a:t>die de aandacht vraagt</a:t>
            </a:r>
          </a:p>
        </p:txBody>
      </p:sp>
      <p:sp>
        <p:nvSpPr>
          <p:cNvPr id="12" name="Tijdelijke aanduiding voor tekst 30">
            <a:extLst>
              <a:ext uri="{FF2B5EF4-FFF2-40B4-BE49-F238E27FC236}">
                <a16:creationId xmlns:a16="http://schemas.microsoft.com/office/drawing/2014/main" id="{C482619B-A308-6A45-8328-69A6510361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70048" y="501834"/>
            <a:ext cx="6820154" cy="2271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u="none" strike="noStrike" cap="all" spc="50" baseline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Naam sub-afzender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E5128CE-AB52-B044-8718-6E795B6F8A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240659" cy="1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15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20" orient="horz" pos="754">
          <p15:clr>
            <a:srgbClr val="FBAE40"/>
          </p15:clr>
        </p15:guide>
        <p15:guide id="21" orient="horz" pos="211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orblad wi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5375" y="512910"/>
            <a:ext cx="1853435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DD maand JJJJ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D0FC209-A5EA-0147-8CC1-DEEC093C72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291" y="1196750"/>
            <a:ext cx="11374639" cy="46035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4100" b="0" i="1">
                <a:latin typeface="Merriweather Light" pitchFamily="2" charset="77"/>
              </a:defRPr>
            </a:lvl1pPr>
          </a:lstStyle>
          <a:p>
            <a:r>
              <a:rPr lang="nl-NL" noProof="0" dirty="0"/>
              <a:t>Plaats hier een titel</a:t>
            </a:r>
            <a:br>
              <a:rPr lang="nl-NL" noProof="0" dirty="0"/>
            </a:br>
            <a:r>
              <a:rPr lang="nl-NL" noProof="0" dirty="0"/>
              <a:t>die de aandacht vraagt</a:t>
            </a:r>
          </a:p>
        </p:txBody>
      </p:sp>
      <p:sp>
        <p:nvSpPr>
          <p:cNvPr id="14" name="Tijdelijke aanduiding voor tekst 30">
            <a:extLst>
              <a:ext uri="{FF2B5EF4-FFF2-40B4-BE49-F238E27FC236}">
                <a16:creationId xmlns:a16="http://schemas.microsoft.com/office/drawing/2014/main" id="{51C6920E-2404-FC40-988B-4BB1412D06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70048" y="501834"/>
            <a:ext cx="6820154" cy="2271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u="none" strike="noStrike" cap="all" spc="50" baseline="0" smtClean="0">
                <a:solidFill>
                  <a:schemeClr val="tx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Naam sub-afzender</a:t>
            </a:r>
          </a:p>
        </p:txBody>
      </p:sp>
      <p:sp>
        <p:nvSpPr>
          <p:cNvPr id="15" name="Tijdelijke aanduiding voor tekst 32">
            <a:extLst>
              <a:ext uri="{FF2B5EF4-FFF2-40B4-BE49-F238E27FC236}">
                <a16:creationId xmlns:a16="http://schemas.microsoft.com/office/drawing/2014/main" id="{E9C4D7DF-C2D6-2444-A1B2-F13AB0C20B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8225" y="5800328"/>
            <a:ext cx="5038725" cy="21716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/>
              <a:t>Naam Achternaam</a:t>
            </a:r>
          </a:p>
        </p:txBody>
      </p:sp>
      <p:sp>
        <p:nvSpPr>
          <p:cNvPr id="16" name="Tijdelijke aanduiding voor tekst 34">
            <a:extLst>
              <a:ext uri="{FF2B5EF4-FFF2-40B4-BE49-F238E27FC236}">
                <a16:creationId xmlns:a16="http://schemas.microsoft.com/office/drawing/2014/main" id="{817F154B-050E-E24D-A94F-C5AD3C5577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8225" y="6017497"/>
            <a:ext cx="5038725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/>
              <a:t>Functie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C5AAF7F-D56C-E540-B0F6-5B43E4EC43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32"/>
            <a:ext cx="3240659" cy="1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4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orblad wit + afbeelding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71903" y="512910"/>
            <a:ext cx="1866907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DD maand JJJJ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3733" y="1196750"/>
            <a:ext cx="5584468" cy="4603578"/>
          </a:xfrm>
          <a:prstGeom prst="rect">
            <a:avLst/>
          </a:prstGeo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0" i="1">
                <a:latin typeface="Merriweather Light" pitchFamily="2" charset="77"/>
              </a:defRPr>
            </a:lvl1pPr>
          </a:lstStyle>
          <a:p>
            <a:r>
              <a:rPr lang="nl-NL" noProof="0" dirty="0"/>
              <a:t>Plaats hier een titel die de aandacht vraagt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732" y="6084055"/>
            <a:ext cx="5584468" cy="217169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Naam Achternaam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550" y="6309175"/>
            <a:ext cx="5581650" cy="270592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899AEA0-D03E-3444-8E81-C754D975C6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76975" y="1196751"/>
            <a:ext cx="5562600" cy="5292950"/>
          </a:xfrm>
          <a:prstGeom prst="rect">
            <a:avLst/>
          </a:prstGeom>
          <a:solidFill>
            <a:schemeClr val="bg1"/>
          </a:solidFill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14" name="Tijdelijke aanduiding voor tekst 30">
            <a:extLst>
              <a:ext uri="{FF2B5EF4-FFF2-40B4-BE49-F238E27FC236}">
                <a16:creationId xmlns:a16="http://schemas.microsoft.com/office/drawing/2014/main" id="{E9603F35-3EF2-CA47-993A-7691CF422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70048" y="501834"/>
            <a:ext cx="6820154" cy="2271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u="none" strike="noStrike" cap="all" spc="50" baseline="0" smtClean="0">
                <a:solidFill>
                  <a:schemeClr val="tx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Naam sub-afzender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582FE55-A604-9747-A380-E6AD87AB1A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32"/>
            <a:ext cx="3240659" cy="1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57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20" orient="horz" pos="754">
          <p15:clr>
            <a:srgbClr val="FBAE40"/>
          </p15:clr>
        </p15:guide>
        <p15:guide id="21" orient="horz" pos="211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orblad wit + afbeelding + partnerlogo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71903" y="512910"/>
            <a:ext cx="1866907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FF89F68A-B152-1F4A-BAE9-DB6F3497DE2E}" type="datetime1">
              <a:rPr lang="nl-NL" smtClean="0"/>
              <a:t>28-7-2026</a:t>
            </a:fld>
            <a:endParaRPr lang="en-GB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3733" y="1196749"/>
            <a:ext cx="6986614" cy="2232237"/>
          </a:xfrm>
          <a:prstGeom prst="rect">
            <a:avLst/>
          </a:prstGeom>
        </p:spPr>
        <p:txBody>
          <a:bodyPr anchor="ctr" anchorCtr="0"/>
          <a:lstStyle>
            <a:lvl1pPr algn="ctr">
              <a:defRPr sz="4100" b="0" i="1">
                <a:latin typeface="Merriweather Light" pitchFamily="2" charset="77"/>
              </a:defRPr>
            </a:lvl1pPr>
          </a:lstStyle>
          <a:p>
            <a:r>
              <a:rPr lang="nl-NL" noProof="0" dirty="0"/>
              <a:t>Plaats hier een titel die de aandacht vraagt</a:t>
            </a:r>
            <a:endParaRPr lang="en-GB" dirty="0"/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731" y="6084055"/>
            <a:ext cx="7012883" cy="21716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Naam Achternaam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550" y="6309175"/>
            <a:ext cx="7010064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899AEA0-D03E-3444-8E81-C754D975C6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645613" y="1196751"/>
            <a:ext cx="4193962" cy="5292950"/>
          </a:xfrm>
          <a:prstGeom prst="rect">
            <a:avLst/>
          </a:prstGeom>
          <a:solidFill>
            <a:schemeClr val="bg1"/>
          </a:solidFill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13" name="Tijdelijke aanduiding voor tekst 30">
            <a:extLst>
              <a:ext uri="{FF2B5EF4-FFF2-40B4-BE49-F238E27FC236}">
                <a16:creationId xmlns:a16="http://schemas.microsoft.com/office/drawing/2014/main" id="{7D271618-79F1-014C-8317-A706919B0E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81835" y="501834"/>
            <a:ext cx="6996580" cy="22710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 i="0" u="none" cap="all" spc="50" baseline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Naam sub-afzender</a:t>
            </a:r>
          </a:p>
        </p:txBody>
      </p:sp>
      <p:sp>
        <p:nvSpPr>
          <p:cNvPr id="24" name="Tijdelijke aanduiding voor afbeelding 2">
            <a:extLst>
              <a:ext uri="{FF2B5EF4-FFF2-40B4-BE49-F238E27FC236}">
                <a16:creationId xmlns:a16="http://schemas.microsoft.com/office/drawing/2014/main" id="{96590D88-6BBF-A34E-AAB8-6A3B3F4F8EB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60001" y="3979535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25" name="Tijdelijke aanduiding voor afbeelding 2">
            <a:extLst>
              <a:ext uri="{FF2B5EF4-FFF2-40B4-BE49-F238E27FC236}">
                <a16:creationId xmlns:a16="http://schemas.microsoft.com/office/drawing/2014/main" id="{9781CBC6-4D2D-9B44-8C61-BA988AC5EA8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915084" y="3979535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26" name="Tijdelijke aanduiding voor afbeelding 2">
            <a:extLst>
              <a:ext uri="{FF2B5EF4-FFF2-40B4-BE49-F238E27FC236}">
                <a16:creationId xmlns:a16="http://schemas.microsoft.com/office/drawing/2014/main" id="{F3CB498F-9E16-7340-824A-5B69DEB636A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59381" y="3979535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27" name="Tijdelijke aanduiding voor tekst 34">
            <a:extLst>
              <a:ext uri="{FF2B5EF4-FFF2-40B4-BE49-F238E27FC236}">
                <a16:creationId xmlns:a16="http://schemas.microsoft.com/office/drawing/2014/main" id="{D85BB5FF-F717-044D-8E9C-DCEFD8761E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137" y="3602573"/>
            <a:ext cx="5580062" cy="2705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GB" noProof="0" dirty="0"/>
              <a:t>Partners</a:t>
            </a:r>
          </a:p>
        </p:txBody>
      </p:sp>
      <p:sp>
        <p:nvSpPr>
          <p:cNvPr id="28" name="Tijdelijke aanduiding voor afbeelding 2">
            <a:extLst>
              <a:ext uri="{FF2B5EF4-FFF2-40B4-BE49-F238E27FC236}">
                <a16:creationId xmlns:a16="http://schemas.microsoft.com/office/drawing/2014/main" id="{9E39B1AE-9C41-2A43-8322-F2385CDD76E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70787" y="4892702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29" name="Tijdelijke aanduiding voor afbeelding 2">
            <a:extLst>
              <a:ext uri="{FF2B5EF4-FFF2-40B4-BE49-F238E27FC236}">
                <a16:creationId xmlns:a16="http://schemas.microsoft.com/office/drawing/2014/main" id="{906E6FE3-27E3-F44A-BCCB-0BFB91A705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915084" y="4892702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30" name="Tijdelijke aanduiding voor afbeelding 2">
            <a:extLst>
              <a:ext uri="{FF2B5EF4-FFF2-40B4-BE49-F238E27FC236}">
                <a16:creationId xmlns:a16="http://schemas.microsoft.com/office/drawing/2014/main" id="{D4208AEC-A18D-7948-B0D2-36515B5214D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460943" y="4892702"/>
            <a:ext cx="1887234" cy="783612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0E4A6470-CC6A-4740-8821-4CBA8B5017EA}"/>
              </a:ext>
            </a:extLst>
          </p:cNvPr>
          <p:cNvCxnSpPr>
            <a:cxnSpLocks/>
          </p:cNvCxnSpPr>
          <p:nvPr userDrawn="1"/>
        </p:nvCxnSpPr>
        <p:spPr>
          <a:xfrm>
            <a:off x="360000" y="3873165"/>
            <a:ext cx="69866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>
            <a:extLst>
              <a:ext uri="{FF2B5EF4-FFF2-40B4-BE49-F238E27FC236}">
                <a16:creationId xmlns:a16="http://schemas.microsoft.com/office/drawing/2014/main" id="{3944306F-5A66-B50D-6557-5ACF47B3E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32"/>
            <a:ext cx="3240659" cy="1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81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8" orient="horz" pos="754">
          <p15:clr>
            <a:srgbClr val="FBAE40"/>
          </p15:clr>
        </p15:guide>
        <p15:guide id="19" orient="horz" pos="21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leen teks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C1824C1D-4906-3A4A-B5A7-7CF6C4EB7B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17750" y="1196975"/>
            <a:ext cx="7559675" cy="1253617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5E1B5542-E518-FB47-95E8-2B71A026A2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7750" y="2450593"/>
            <a:ext cx="7559675" cy="34433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2200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 err="1"/>
              <a:t>Molorepudit</a:t>
            </a:r>
            <a:r>
              <a:rPr lang="nl-NL" noProof="0" dirty="0"/>
              <a:t> </a:t>
            </a:r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 et </a:t>
            </a:r>
            <a:r>
              <a:rPr lang="nl-NL" noProof="0" dirty="0" err="1"/>
              <a:t>adiantot</a:t>
            </a:r>
            <a:r>
              <a:rPr lang="nl-NL" noProof="0" dirty="0"/>
              <a:t> </a:t>
            </a:r>
            <a:r>
              <a:rPr lang="nl-NL" noProof="0" dirty="0" err="1"/>
              <a:t>Ique</a:t>
            </a:r>
            <a:r>
              <a:rPr lang="nl-NL" noProof="0" dirty="0"/>
              <a:t> </a:t>
            </a:r>
            <a:r>
              <a:rPr lang="nl-NL" noProof="0" dirty="0" err="1"/>
              <a:t>niminti</a:t>
            </a:r>
            <a:r>
              <a:rPr lang="nl-NL" noProof="0" dirty="0"/>
              <a:t> </a:t>
            </a:r>
            <a:r>
              <a:rPr lang="nl-NL" noProof="0" dirty="0" err="1"/>
              <a:t>nonsendaecae</a:t>
            </a:r>
            <a:r>
              <a:rPr lang="nl-NL" noProof="0" dirty="0"/>
              <a:t> </a:t>
            </a: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r>
              <a:rPr lang="nl-NL" noProof="0" dirty="0"/>
              <a:t> es </a:t>
            </a:r>
            <a:r>
              <a:rPr lang="nl-NL" noProof="0" dirty="0" err="1"/>
              <a:t>nihition</a:t>
            </a:r>
            <a:r>
              <a:rPr lang="nl-NL" noProof="0" dirty="0"/>
              <a:t> </a:t>
            </a:r>
            <a:r>
              <a:rPr lang="nl-NL" noProof="0" dirty="0" err="1"/>
              <a:t>nonsecturi</a:t>
            </a:r>
            <a:r>
              <a:rPr lang="nl-NL" noProof="0" dirty="0"/>
              <a:t> </a:t>
            </a:r>
            <a:r>
              <a:rPr lang="nl-NL" noProof="0" dirty="0" err="1"/>
              <a:t>officidis</a:t>
            </a:r>
            <a:r>
              <a:rPr lang="nl-NL" noProof="0" dirty="0"/>
              <a:t> ex et que </a:t>
            </a:r>
            <a:r>
              <a:rPr lang="nl-NL" noProof="0" dirty="0" err="1"/>
              <a:t>esecto</a:t>
            </a:r>
            <a:r>
              <a:rPr lang="nl-NL" noProof="0" dirty="0"/>
              <a:t> </a:t>
            </a:r>
            <a:r>
              <a:rPr lang="nl-NL" noProof="0" dirty="0" err="1"/>
              <a:t>dolorumenis</a:t>
            </a:r>
            <a:r>
              <a:rPr lang="nl-NL" noProof="0" dirty="0"/>
              <a:t> </a:t>
            </a:r>
            <a:r>
              <a:rPr lang="nl-NL" noProof="0" dirty="0" err="1"/>
              <a:t>aritat</a:t>
            </a:r>
            <a:r>
              <a:rPr lang="nl-NL" noProof="0" dirty="0"/>
              <a:t> et des </a:t>
            </a:r>
            <a:r>
              <a:rPr lang="nl-NL" noProof="0" dirty="0" err="1"/>
              <a:t>earcit</a:t>
            </a:r>
            <a:r>
              <a:rPr lang="nl-NL" noProof="0" dirty="0"/>
              <a:t>, </a:t>
            </a:r>
            <a:r>
              <a:rPr lang="nl-NL" noProof="0" dirty="0" err="1"/>
              <a:t>ium</a:t>
            </a:r>
            <a:r>
              <a:rPr lang="nl-NL" noProof="0" dirty="0"/>
              <a:t> ad </a:t>
            </a:r>
            <a:r>
              <a:rPr lang="nl-NL" noProof="0" dirty="0" err="1"/>
              <a:t>quam</a:t>
            </a:r>
            <a:r>
              <a:rPr lang="nl-NL" noProof="0" dirty="0"/>
              <a:t> </a:t>
            </a:r>
            <a:r>
              <a:rPr lang="nl-NL" noProof="0" dirty="0" err="1"/>
              <a:t>faccupt</a:t>
            </a:r>
            <a:r>
              <a:rPr lang="nl-NL" noProof="0" dirty="0"/>
              <a:t> </a:t>
            </a:r>
            <a:r>
              <a:rPr lang="nl-NL" noProof="0" dirty="0" err="1"/>
              <a:t>atiature</a:t>
            </a:r>
            <a:r>
              <a:rPr lang="nl-NL" noProof="0" dirty="0"/>
              <a:t>, </a:t>
            </a:r>
            <a:r>
              <a:rPr lang="nl-NL" noProof="0" dirty="0" err="1"/>
              <a:t>qui</a:t>
            </a:r>
            <a:r>
              <a:rPr lang="nl-NL" noProof="0" dirty="0"/>
              <a:t> </a:t>
            </a:r>
            <a:r>
              <a:rPr lang="nl-NL" noProof="0" dirty="0" err="1"/>
              <a:t>officipis</a:t>
            </a:r>
            <a:r>
              <a:rPr lang="nl-NL" noProof="0" dirty="0"/>
              <a:t> </a:t>
            </a:r>
            <a:r>
              <a:rPr lang="nl-NL" noProof="0" dirty="0" err="1"/>
              <a:t>dolupta</a:t>
            </a:r>
            <a:r>
              <a:rPr lang="nl-NL" noProof="0" dirty="0"/>
              <a:t> </a:t>
            </a:r>
            <a:r>
              <a:rPr lang="nl-NL" noProof="0" dirty="0" err="1"/>
              <a:t>spereium</a:t>
            </a:r>
            <a:r>
              <a:rPr lang="nl-NL" noProof="0" dirty="0"/>
              <a:t> </a:t>
            </a:r>
            <a:r>
              <a:rPr lang="nl-NL" noProof="0" dirty="0" err="1"/>
              <a:t>quias</a:t>
            </a:r>
            <a:r>
              <a:rPr lang="nl-NL" noProof="0" dirty="0"/>
              <a:t> </a:t>
            </a:r>
            <a:r>
              <a:rPr lang="nl-NL" noProof="0" dirty="0" err="1"/>
              <a:t>sum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min </a:t>
            </a:r>
            <a:r>
              <a:rPr lang="nl-NL" noProof="0" dirty="0" err="1"/>
              <a:t>prae</a:t>
            </a:r>
            <a:r>
              <a:rPr lang="nl-NL" noProof="0" dirty="0"/>
              <a:t> nam </a:t>
            </a:r>
            <a:r>
              <a:rPr lang="nl-NL" noProof="0" dirty="0" err="1"/>
              <a:t>aut</a:t>
            </a:r>
            <a:r>
              <a:rPr lang="nl-NL" noProof="0" dirty="0"/>
              <a:t> que </a:t>
            </a:r>
            <a:r>
              <a:rPr lang="nl-NL" noProof="0" dirty="0" err="1"/>
              <a:t>nobitatur</a:t>
            </a:r>
            <a:r>
              <a:rPr lang="nl-NL" noProof="0" dirty="0"/>
              <a:t>, </a:t>
            </a:r>
            <a:r>
              <a:rPr lang="nl-NL" noProof="0" dirty="0" err="1"/>
              <a:t>cus</a:t>
            </a:r>
            <a:r>
              <a:rPr lang="nl-NL" noProof="0" dirty="0"/>
              <a:t> </a:t>
            </a:r>
            <a:r>
              <a:rPr lang="nl-NL" noProof="0" dirty="0" err="1"/>
              <a:t>eario</a:t>
            </a:r>
            <a:r>
              <a:rPr lang="nl-NL" noProof="0" dirty="0"/>
              <a:t> </a:t>
            </a:r>
            <a:r>
              <a:rPr lang="nl-NL" noProof="0" dirty="0" err="1"/>
              <a:t>omnihic</a:t>
            </a:r>
            <a:r>
              <a:rPr lang="nl-NL" noProof="0" dirty="0"/>
              <a:t> </a:t>
            </a:r>
            <a:r>
              <a:rPr lang="nl-NL" noProof="0" dirty="0" err="1"/>
              <a:t>aeruptur</a:t>
            </a:r>
            <a:r>
              <a:rPr lang="nl-NL" noProof="0" dirty="0"/>
              <a:t>, </a:t>
            </a:r>
            <a:r>
              <a:rPr lang="nl-NL" noProof="0" dirty="0" err="1"/>
              <a:t>sunt</a:t>
            </a:r>
            <a:r>
              <a:rPr lang="nl-NL" noProof="0" dirty="0"/>
              <a:t> </a:t>
            </a:r>
            <a:r>
              <a:rPr lang="nl-NL" noProof="0" dirty="0" err="1"/>
              <a:t>eruptat</a:t>
            </a:r>
            <a:r>
              <a:rPr lang="nl-NL" noProof="0" dirty="0"/>
              <a:t> </a:t>
            </a:r>
            <a:r>
              <a:rPr lang="nl-NL" noProof="0" dirty="0" err="1"/>
              <a:t>volorep</a:t>
            </a:r>
            <a:r>
              <a:rPr lang="nl-NL" noProof="0" dirty="0"/>
              <a:t>. &lt;Max. 70 woorden&gt; </a:t>
            </a:r>
          </a:p>
        </p:txBody>
      </p:sp>
    </p:spTree>
    <p:extLst>
      <p:ext uri="{BB962C8B-B14F-4D97-AF65-F5344CB8AC3E}">
        <p14:creationId xmlns:p14="http://schemas.microsoft.com/office/powerpoint/2010/main" val="1641007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ulle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C1824C1D-4906-3A4A-B5A7-7CF6C4EB7B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17750" y="1196975"/>
            <a:ext cx="7559675" cy="1253617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5E1B5542-E518-FB47-95E8-2B71A026A2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7750" y="2450593"/>
            <a:ext cx="7559675" cy="3443316"/>
          </a:xfrm>
          <a:prstGeom prst="rect">
            <a:avLst/>
          </a:prstGeom>
        </p:spPr>
        <p:txBody>
          <a:bodyPr/>
          <a:lstStyle>
            <a:lvl1pPr marL="450850" marR="0" indent="-4508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889000" algn="l"/>
                <a:tab pos="1452563" algn="l"/>
              </a:tabLst>
              <a:defRPr lang="nl-NL" sz="2200" b="0" i="0" kern="1200" baseline="0" noProof="0" dirty="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803275" indent="-309563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14425" indent="-3111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200" b="0" i="0" kern="1200" baseline="0" noProof="0" dirty="0" err="1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466850" indent="-31115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tabLst/>
              <a:defRPr lang="nl-NL" sz="2200" b="0" i="0" kern="1200" baseline="0" noProof="0" dirty="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33563" indent="-366713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200" b="0" i="0" kern="1200" baseline="0" noProof="0" dirty="0" err="1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185988" indent="-352425">
              <a:spcBef>
                <a:spcPts val="600"/>
              </a:spcBef>
              <a:tabLst/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6pPr>
            <a:lvl7pPr marL="2144713" indent="-311150">
              <a:tabLst/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7pPr>
            <a:lvl8pPr marL="2497138" indent="-352425">
              <a:tabLst/>
              <a:defRPr lang="nl-NL" sz="2200" b="0" i="0" kern="1200" baseline="0" noProof="0" dirty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8pPr>
            <a:lvl9pPr>
              <a:defRPr lang="nl-NL" sz="2200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9pPr>
          </a:lstStyle>
          <a:p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 et </a:t>
            </a:r>
            <a:r>
              <a:rPr lang="nl-NL" noProof="0" dirty="0" err="1"/>
              <a:t>adiantot</a:t>
            </a:r>
            <a:r>
              <a:rPr lang="nl-NL" noProof="0" dirty="0"/>
              <a:t> </a:t>
            </a:r>
            <a:r>
              <a:rPr lang="nl-NL" noProof="0" dirty="0" err="1"/>
              <a:t>IqueMolorepudit</a:t>
            </a:r>
            <a:r>
              <a:rPr lang="nl-NL" noProof="0" dirty="0"/>
              <a:t> </a:t>
            </a:r>
            <a:r>
              <a:rPr lang="nl-NL" noProof="0" dirty="0" err="1"/>
              <a:t>niminti</a:t>
            </a:r>
            <a:r>
              <a:rPr lang="nl-NL" noProof="0" dirty="0"/>
              <a:t> </a:t>
            </a:r>
            <a:r>
              <a:rPr lang="nl-NL" noProof="0" dirty="0" err="1"/>
              <a:t>nonsendaecae</a:t>
            </a:r>
            <a:r>
              <a:rPr lang="nl-NL" noProof="0" dirty="0"/>
              <a:t> </a:t>
            </a: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endParaRPr lang="nl-NL" noProof="0" dirty="0"/>
          </a:p>
          <a:p>
            <a:pPr lvl="1"/>
            <a:r>
              <a:rPr lang="nl-NL" noProof="0" dirty="0" err="1"/>
              <a:t>L;ajgda;ldgjs</a:t>
            </a:r>
            <a:endParaRPr lang="nl-NL" noProof="0" dirty="0"/>
          </a:p>
          <a:p>
            <a:pPr lvl="2"/>
            <a:r>
              <a:rPr lang="nl-NL" noProof="0" dirty="0" err="1"/>
              <a:t>Lkadghjs;aoigdhsj</a:t>
            </a:r>
            <a:endParaRPr lang="nl-NL" noProof="0" dirty="0"/>
          </a:p>
          <a:p>
            <a:pPr lvl="3"/>
            <a:r>
              <a:rPr lang="nl-NL" noProof="0" dirty="0"/>
              <a:t>;</a:t>
            </a:r>
            <a:r>
              <a:rPr lang="nl-NL" noProof="0" dirty="0" err="1"/>
              <a:t>lasijdf;alkgdjs</a:t>
            </a:r>
            <a:endParaRPr lang="nl-NL" noProof="0" dirty="0"/>
          </a:p>
          <a:p>
            <a:pPr lvl="4"/>
            <a:r>
              <a:rPr lang="nl-NL" noProof="0" dirty="0"/>
              <a:t>;</a:t>
            </a:r>
            <a:r>
              <a:rPr lang="nl-NL" noProof="0" dirty="0" err="1"/>
              <a:t>ladsgjlasdkgj</a:t>
            </a:r>
            <a:endParaRPr lang="nl-NL" noProof="0" dirty="0"/>
          </a:p>
          <a:p>
            <a:pPr lvl="5"/>
            <a:r>
              <a:rPr lang="nl-NL" noProof="0" dirty="0" err="1"/>
              <a:t>A;lgdkj;asldgjk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22668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kst links, afbeelding rech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97363" y="368301"/>
            <a:ext cx="7561262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07AE5D3-2C03-CD49-8B96-489B7649C6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138" y="371475"/>
            <a:ext cx="3635375" cy="108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34EE854C-23EF-BD45-A084-2AE0D43591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7513" y="1664208"/>
            <a:ext cx="3636000" cy="4825493"/>
          </a:xfrm>
          <a:prstGeom prst="rect">
            <a:avLst/>
          </a:prstGeom>
        </p:spPr>
        <p:txBody>
          <a:bodyPr bIns="0" anchor="b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2200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 err="1"/>
              <a:t>Molorepudit</a:t>
            </a:r>
            <a:r>
              <a:rPr lang="nl-NL" noProof="0" dirty="0"/>
              <a:t> </a:t>
            </a:r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 et </a:t>
            </a:r>
            <a:r>
              <a:rPr lang="nl-NL" noProof="0" dirty="0" err="1"/>
              <a:t>adiantot</a:t>
            </a:r>
            <a:r>
              <a:rPr lang="nl-NL" noProof="0" dirty="0"/>
              <a:t> </a:t>
            </a:r>
            <a:r>
              <a:rPr lang="nl-NL" noProof="0" dirty="0" err="1"/>
              <a:t>Ique</a:t>
            </a:r>
            <a:r>
              <a:rPr lang="nl-NL" noProof="0" dirty="0"/>
              <a:t> </a:t>
            </a:r>
            <a:r>
              <a:rPr lang="nl-NL" noProof="0" dirty="0" err="1"/>
              <a:t>niminti</a:t>
            </a:r>
            <a:r>
              <a:rPr lang="nl-NL" noProof="0" dirty="0"/>
              <a:t> </a:t>
            </a:r>
            <a:r>
              <a:rPr lang="nl-NL" noProof="0" dirty="0" err="1"/>
              <a:t>nonsendaecae</a:t>
            </a:r>
            <a:r>
              <a:rPr lang="nl-NL" noProof="0" dirty="0"/>
              <a:t> </a:t>
            </a: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r>
              <a:rPr lang="nl-NL" noProof="0" dirty="0"/>
              <a:t> es </a:t>
            </a:r>
            <a:r>
              <a:rPr lang="nl-NL" noProof="0" dirty="0" err="1"/>
              <a:t>nihition</a:t>
            </a:r>
            <a:r>
              <a:rPr lang="nl-NL" noProof="0" dirty="0"/>
              <a:t> </a:t>
            </a:r>
            <a:r>
              <a:rPr lang="nl-NL" noProof="0" dirty="0" err="1"/>
              <a:t>nonsecturi</a:t>
            </a:r>
            <a:r>
              <a:rPr lang="nl-NL" noProof="0" dirty="0"/>
              <a:t> </a:t>
            </a:r>
            <a:r>
              <a:rPr lang="nl-NL" noProof="0" dirty="0" err="1"/>
              <a:t>officidis</a:t>
            </a:r>
            <a:r>
              <a:rPr lang="nl-NL" noProof="0" dirty="0"/>
              <a:t> ex et que </a:t>
            </a:r>
            <a:r>
              <a:rPr lang="nl-NL" noProof="0" dirty="0" err="1"/>
              <a:t>esecto</a:t>
            </a:r>
            <a:r>
              <a:rPr lang="nl-NL" noProof="0" dirty="0"/>
              <a:t> </a:t>
            </a:r>
            <a:r>
              <a:rPr lang="nl-NL" noProof="0" dirty="0" err="1"/>
              <a:t>dolorumenis</a:t>
            </a:r>
            <a:r>
              <a:rPr lang="nl-NL" noProof="0" dirty="0"/>
              <a:t> </a:t>
            </a:r>
            <a:r>
              <a:rPr lang="nl-NL" noProof="0" dirty="0" err="1"/>
              <a:t>aritat</a:t>
            </a:r>
            <a:r>
              <a:rPr lang="nl-NL" noProof="0" dirty="0"/>
              <a:t> et. </a:t>
            </a:r>
            <a:br>
              <a:rPr lang="nl-NL" noProof="0" dirty="0"/>
            </a:br>
            <a:r>
              <a:rPr lang="nl-NL" noProof="0" dirty="0"/>
              <a:t>&lt;Max. 40 woorden &gt; </a:t>
            </a:r>
          </a:p>
        </p:txBody>
      </p:sp>
    </p:spTree>
    <p:extLst>
      <p:ext uri="{BB962C8B-B14F-4D97-AF65-F5344CB8AC3E}">
        <p14:creationId xmlns:p14="http://schemas.microsoft.com/office/powerpoint/2010/main" val="2102837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beelding links, tekst rech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0" y="371475"/>
            <a:ext cx="7561262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19C4ACB-0E7C-2E49-975D-15A9366B7B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41243" y="371475"/>
            <a:ext cx="3616761" cy="108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300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2AB650-E7FC-9C49-B3D3-F486696077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1242" y="1627632"/>
            <a:ext cx="3617383" cy="4862068"/>
          </a:xfrm>
          <a:prstGeom prst="rect">
            <a:avLst/>
          </a:prstGeom>
        </p:spPr>
        <p:txBody>
          <a:bodyPr bIns="0" anchor="b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None/>
              <a:tabLst/>
              <a:defRPr lang="nl-NL" sz="2200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br>
              <a:rPr lang="nl-NL" noProof="0" dirty="0"/>
            </a:b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. </a:t>
            </a:r>
            <a:r>
              <a:rPr lang="nl-NL" noProof="0" dirty="0" err="1"/>
              <a:t>Molorepudit</a:t>
            </a:r>
            <a:r>
              <a:rPr lang="nl-NL" noProof="0" dirty="0"/>
              <a:t> </a:t>
            </a:r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.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r>
              <a:rPr lang="nl-NL" noProof="0" dirty="0"/>
              <a:t> es </a:t>
            </a:r>
            <a:r>
              <a:rPr lang="nl-NL" noProof="0" dirty="0" err="1"/>
              <a:t>nihition</a:t>
            </a:r>
            <a:r>
              <a:rPr lang="nl-NL" noProof="0" dirty="0"/>
              <a:t> </a:t>
            </a:r>
            <a:r>
              <a:rPr lang="nl-NL" noProof="0" dirty="0" err="1"/>
              <a:t>nonsecturi</a:t>
            </a:r>
            <a:r>
              <a:rPr lang="nl-NL" noProof="0" dirty="0"/>
              <a:t> </a:t>
            </a:r>
            <a:r>
              <a:rPr lang="nl-NL" noProof="0" dirty="0" err="1"/>
              <a:t>officidis</a:t>
            </a:r>
            <a:r>
              <a:rPr lang="nl-NL" noProof="0" dirty="0"/>
              <a:t> ex et que </a:t>
            </a:r>
            <a:r>
              <a:rPr lang="nl-NL" noProof="0" dirty="0" err="1"/>
              <a:t>esect</a:t>
            </a:r>
            <a:r>
              <a:rPr lang="nl-NL" noProof="0" dirty="0"/>
              <a:t>. </a:t>
            </a:r>
            <a:br>
              <a:rPr lang="nl-NL" noProof="0" dirty="0"/>
            </a:br>
            <a:r>
              <a:rPr lang="nl-NL" noProof="0" dirty="0"/>
              <a:t>&lt;Max. 40 woorden&gt; </a:t>
            </a:r>
          </a:p>
        </p:txBody>
      </p:sp>
    </p:spTree>
    <p:extLst>
      <p:ext uri="{BB962C8B-B14F-4D97-AF65-F5344CB8AC3E}">
        <p14:creationId xmlns:p14="http://schemas.microsoft.com/office/powerpoint/2010/main" val="1567189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rmvullende afbeelding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1" y="368300"/>
            <a:ext cx="11522074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</p:spTree>
    <p:extLst>
      <p:ext uri="{BB962C8B-B14F-4D97-AF65-F5344CB8AC3E}">
        <p14:creationId xmlns:p14="http://schemas.microsoft.com/office/powerpoint/2010/main" val="422630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rmvullende afbeelding + bijschrif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1" y="368300"/>
            <a:ext cx="11522074" cy="55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44E85E-CA6A-F844-A413-BC9479C4F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6550" y="5948300"/>
            <a:ext cx="11522075" cy="541399"/>
          </a:xfrm>
          <a:prstGeom prst="rect">
            <a:avLst/>
          </a:prstGeom>
        </p:spPr>
        <p:txBody>
          <a:bodyPr lIns="0" bIns="0" anchor="b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Itasita</a:t>
            </a:r>
            <a:r>
              <a:rPr lang="nl-NL" dirty="0"/>
              <a:t> </a:t>
            </a:r>
            <a:r>
              <a:rPr lang="nl-NL" dirty="0" err="1"/>
              <a:t>sima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min </a:t>
            </a:r>
            <a:r>
              <a:rPr lang="nl-NL" dirty="0" err="1"/>
              <a:t>evellor</a:t>
            </a:r>
            <a:r>
              <a:rPr lang="nl-NL" dirty="0"/>
              <a:t> </a:t>
            </a:r>
            <a:r>
              <a:rPr lang="nl-NL" dirty="0" err="1"/>
              <a:t>ratum</a:t>
            </a:r>
            <a:r>
              <a:rPr lang="nl-NL" dirty="0"/>
              <a:t> </a:t>
            </a:r>
            <a:r>
              <a:rPr lang="nl-NL" dirty="0" err="1"/>
              <a:t>laciis</a:t>
            </a:r>
            <a:r>
              <a:rPr lang="nl-NL" dirty="0"/>
              <a:t> et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voluptat</a:t>
            </a:r>
            <a:r>
              <a:rPr lang="nl-NL" dirty="0"/>
              <a:t> ut </a:t>
            </a:r>
            <a:r>
              <a:rPr lang="nl-NL" dirty="0" err="1"/>
              <a:t>lanis</a:t>
            </a:r>
            <a:r>
              <a:rPr lang="nl-NL" dirty="0"/>
              <a:t> </a:t>
            </a:r>
            <a:r>
              <a:rPr lang="nl-NL" dirty="0" err="1"/>
              <a:t>nit</a:t>
            </a:r>
            <a:r>
              <a:rPr lang="nl-NL" dirty="0"/>
              <a:t>, </a:t>
            </a:r>
            <a:r>
              <a:rPr lang="nl-NL" dirty="0" err="1"/>
              <a:t>eium</a:t>
            </a:r>
            <a:r>
              <a:rPr lang="nl-NL" dirty="0"/>
              <a:t> </a:t>
            </a:r>
            <a:r>
              <a:rPr lang="nl-NL" dirty="0" err="1"/>
              <a:t>quidus</a:t>
            </a:r>
            <a:r>
              <a:rPr lang="nl-NL" dirty="0"/>
              <a:t>, </a:t>
            </a:r>
            <a:r>
              <a:rPr lang="nl-NL" dirty="0" err="1"/>
              <a:t>quas</a:t>
            </a:r>
            <a:r>
              <a:rPr lang="nl-NL" dirty="0"/>
              <a:t> </a:t>
            </a:r>
            <a:r>
              <a:rPr lang="nl-NL" dirty="0" err="1"/>
              <a:t>nobis</a:t>
            </a:r>
            <a:r>
              <a:rPr lang="nl-NL" dirty="0"/>
              <a:t> </a:t>
            </a:r>
            <a:r>
              <a:rPr lang="nl-NL" dirty="0" err="1"/>
              <a:t>inusam</a:t>
            </a:r>
            <a:r>
              <a:rPr lang="nl-NL" dirty="0"/>
              <a:t> </a:t>
            </a:r>
            <a:r>
              <a:rPr lang="nl-NL" dirty="0" err="1"/>
              <a:t>cuptate</a:t>
            </a:r>
            <a:r>
              <a:rPr lang="nl-NL" dirty="0"/>
              <a:t> </a:t>
            </a:r>
            <a:r>
              <a:rPr lang="nl-NL" dirty="0" err="1"/>
              <a:t>mper</a:t>
            </a:r>
            <a:r>
              <a:rPr lang="nl-NL" dirty="0"/>
              <a:t> </a:t>
            </a:r>
            <a:r>
              <a:rPr lang="nl-NL" dirty="0" err="1"/>
              <a:t>nobit</a:t>
            </a:r>
            <a:r>
              <a:rPr lang="nl-NL" dirty="0"/>
              <a:t> hit </a:t>
            </a:r>
            <a:r>
              <a:rPr lang="nl-NL" dirty="0" err="1"/>
              <a:t>eliquam</a:t>
            </a:r>
            <a:r>
              <a:rPr lang="nl-NL" dirty="0"/>
              <a:t> </a:t>
            </a:r>
            <a:r>
              <a:rPr lang="nl-NL" dirty="0" err="1"/>
              <a:t>cori</a:t>
            </a:r>
            <a:r>
              <a:rPr lang="nl-NL" dirty="0"/>
              <a:t> </a:t>
            </a:r>
            <a:r>
              <a:rPr lang="nl-NL" dirty="0" err="1"/>
              <a:t>voloreicid</a:t>
            </a:r>
            <a:r>
              <a:rPr lang="nl-NL" dirty="0"/>
              <a:t> </a:t>
            </a:r>
            <a:r>
              <a:rPr lang="nl-NL" dirty="0" err="1"/>
              <a:t>mil</a:t>
            </a:r>
            <a:r>
              <a:rPr lang="nl-NL" dirty="0"/>
              <a:t> </a:t>
            </a:r>
            <a:r>
              <a:rPr lang="nl-NL" dirty="0" err="1"/>
              <a:t>minihilis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</a:t>
            </a:r>
            <a:r>
              <a:rPr lang="nl-NL" dirty="0" err="1"/>
              <a:t>milit</a:t>
            </a:r>
            <a:r>
              <a:rPr lang="nl-NL" dirty="0"/>
              <a:t> es </a:t>
            </a:r>
            <a:r>
              <a:rPr lang="nl-NL" dirty="0" err="1"/>
              <a:t>sum</a:t>
            </a:r>
            <a:r>
              <a:rPr lang="nl-NL" dirty="0"/>
              <a:t> </a:t>
            </a:r>
            <a:r>
              <a:rPr lang="nl-NL" dirty="0" err="1"/>
              <a:t>eicatet</a:t>
            </a:r>
            <a:r>
              <a:rPr lang="nl-NL" dirty="0"/>
              <a:t> ad mi, </a:t>
            </a:r>
            <a:r>
              <a:rPr lang="nl-NL" dirty="0" err="1"/>
              <a:t>unt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dionseq</a:t>
            </a:r>
            <a:r>
              <a:rPr lang="nl-NL" dirty="0"/>
              <a:t> </a:t>
            </a:r>
            <a:r>
              <a:rPr lang="nl-NL" dirty="0" err="1"/>
              <a:t>uatusae</a:t>
            </a:r>
            <a:r>
              <a:rPr lang="nl-NL" dirty="0"/>
              <a:t> </a:t>
            </a:r>
            <a:r>
              <a:rPr lang="nl-NL" dirty="0" err="1"/>
              <a:t>verferf</a:t>
            </a:r>
            <a:r>
              <a:rPr lang="nl-NL" dirty="0"/>
              <a:t> </a:t>
            </a:r>
            <a:r>
              <a:rPr lang="nl-NL" dirty="0" err="1"/>
              <a:t>erumquunt</a:t>
            </a:r>
            <a:r>
              <a:rPr lang="nl-NL" dirty="0"/>
              <a:t>. &lt;Max. 40 woorden&gt; </a:t>
            </a:r>
          </a:p>
        </p:txBody>
      </p:sp>
    </p:spTree>
    <p:extLst>
      <p:ext uri="{BB962C8B-B14F-4D97-AF65-F5344CB8AC3E}">
        <p14:creationId xmlns:p14="http://schemas.microsoft.com/office/powerpoint/2010/main" val="1685997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/ citaa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291" y="1180848"/>
            <a:ext cx="11374640" cy="4603578"/>
          </a:xfrm>
          <a:prstGeom prst="rect">
            <a:avLst/>
          </a:prstGeom>
        </p:spPr>
        <p:txBody>
          <a:bodyPr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0" i="1">
                <a:latin typeface="Merriweather Light" pitchFamily="2" charset="77"/>
              </a:defRPr>
            </a:lvl1pPr>
          </a:lstStyle>
          <a:p>
            <a:r>
              <a:rPr lang="nl-NL" noProof="0" dirty="0"/>
              <a:t>Hoofdstuktitel of Quote slide.</a:t>
            </a:r>
            <a:br>
              <a:rPr lang="nl-NL" noProof="0" dirty="0"/>
            </a:br>
            <a:r>
              <a:rPr lang="nl-NL" noProof="0" dirty="0"/>
              <a:t>(Vul Naam Achternaam en Functie niet in, </a:t>
            </a:r>
            <a:br>
              <a:rPr lang="nl-NL" noProof="0" dirty="0"/>
            </a:br>
            <a:r>
              <a:rPr lang="nl-NL" noProof="0" dirty="0"/>
              <a:t>in geval van hoofdstuktitel.)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8225" y="5792377"/>
            <a:ext cx="5038725" cy="21716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Naam Achternaam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8225" y="6017497"/>
            <a:ext cx="5038725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</p:spTree>
    <p:extLst>
      <p:ext uri="{BB962C8B-B14F-4D97-AF65-F5344CB8AC3E}">
        <p14:creationId xmlns:p14="http://schemas.microsoft.com/office/powerpoint/2010/main" val="891422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ofdstuk / citaat + afbeelding rech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138" y="371475"/>
            <a:ext cx="5580062" cy="432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4100" b="0" i="1" smtClean="0">
                <a:effectLst/>
                <a:latin typeface="Merriweather Light" pitchFamily="2" charset="77"/>
              </a:defRPr>
            </a:lvl1pPr>
          </a:lstStyle>
          <a:p>
            <a:r>
              <a:rPr lang="nl-NL" noProof="0" dirty="0"/>
              <a:t>Hoofdstuktitel of Quote slide. (Vul Naam Achternaam </a:t>
            </a:r>
            <a:br>
              <a:rPr lang="nl-NL" noProof="0" dirty="0"/>
            </a:br>
            <a:r>
              <a:rPr lang="nl-NL" noProof="0" dirty="0"/>
              <a:t>en Functie niet in, </a:t>
            </a:r>
            <a:br>
              <a:rPr lang="nl-NL" noProof="0" dirty="0"/>
            </a:br>
            <a:r>
              <a:rPr lang="nl-NL" noProof="0" dirty="0"/>
              <a:t>in geval van hoofdstuktitel.)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76975" y="368301"/>
            <a:ext cx="558165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6" name="Tijdelijke aanduiding voor tekst 32">
            <a:extLst>
              <a:ext uri="{FF2B5EF4-FFF2-40B4-BE49-F238E27FC236}">
                <a16:creationId xmlns:a16="http://schemas.microsoft.com/office/drawing/2014/main" id="{8A6E6E10-CABC-FF47-8209-224B9E9C5A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138" y="6001940"/>
            <a:ext cx="5580062" cy="217169"/>
          </a:xfrm>
          <a:prstGeom prst="rect">
            <a:avLst/>
          </a:prstGeom>
        </p:spPr>
        <p:txBody>
          <a:bodyPr/>
          <a:lstStyle>
            <a:lvl1pPr algn="l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Naam Achternaam</a:t>
            </a:r>
          </a:p>
        </p:txBody>
      </p:sp>
      <p:sp>
        <p:nvSpPr>
          <p:cNvPr id="7" name="Tijdelijke aanduiding voor tekst 34">
            <a:extLst>
              <a:ext uri="{FF2B5EF4-FFF2-40B4-BE49-F238E27FC236}">
                <a16:creationId xmlns:a16="http://schemas.microsoft.com/office/drawing/2014/main" id="{79749A39-F36C-EA43-9B19-3B58CEBDFC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138" y="6219109"/>
            <a:ext cx="5580062" cy="270592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</p:spTree>
    <p:extLst>
      <p:ext uri="{BB962C8B-B14F-4D97-AF65-F5344CB8AC3E}">
        <p14:creationId xmlns:p14="http://schemas.microsoft.com/office/powerpoint/2010/main" val="2723335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/ citaat + afbeelding link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78563" y="371475"/>
            <a:ext cx="5580062" cy="432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4100" b="0" i="1" smtClean="0">
                <a:effectLst/>
                <a:latin typeface="Merriweather Light" pitchFamily="2" charset="77"/>
              </a:defRPr>
            </a:lvl1pPr>
          </a:lstStyle>
          <a:p>
            <a:r>
              <a:rPr lang="nl-NL" noProof="0" dirty="0"/>
              <a:t>Hoofdstuktitel of Quote slide. (Vul Naam Achternaam </a:t>
            </a:r>
            <a:br>
              <a:rPr lang="nl-NL" noProof="0" dirty="0"/>
            </a:br>
            <a:r>
              <a:rPr lang="nl-NL" noProof="0" dirty="0"/>
              <a:t>en Functie niet in, </a:t>
            </a:r>
            <a:br>
              <a:rPr lang="nl-NL" noProof="0" dirty="0"/>
            </a:br>
            <a:r>
              <a:rPr lang="nl-NL" noProof="0" dirty="0"/>
              <a:t>in geval van hoofdstuktitel.)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550" y="368301"/>
            <a:ext cx="5581650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6" name="Tijdelijke aanduiding voor tekst 32">
            <a:extLst>
              <a:ext uri="{FF2B5EF4-FFF2-40B4-BE49-F238E27FC236}">
                <a16:creationId xmlns:a16="http://schemas.microsoft.com/office/drawing/2014/main" id="{8A6E6E10-CABC-FF47-8209-224B9E9C5A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8563" y="6001940"/>
            <a:ext cx="5580062" cy="217169"/>
          </a:xfrm>
          <a:prstGeom prst="rect">
            <a:avLst/>
          </a:prstGeom>
        </p:spPr>
        <p:txBody>
          <a:bodyPr/>
          <a:lstStyle>
            <a:lvl1pPr algn="l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/>
              <a:t>Naam Achternaam</a:t>
            </a:r>
          </a:p>
        </p:txBody>
      </p:sp>
      <p:sp>
        <p:nvSpPr>
          <p:cNvPr id="7" name="Tijdelijke aanduiding voor tekst 34">
            <a:extLst>
              <a:ext uri="{FF2B5EF4-FFF2-40B4-BE49-F238E27FC236}">
                <a16:creationId xmlns:a16="http://schemas.microsoft.com/office/drawing/2014/main" id="{79749A39-F36C-EA43-9B19-3B58CEBDFC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563" y="6219109"/>
            <a:ext cx="5580062" cy="270592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</p:spTree>
    <p:extLst>
      <p:ext uri="{BB962C8B-B14F-4D97-AF65-F5344CB8AC3E}">
        <p14:creationId xmlns:p14="http://schemas.microsoft.com/office/powerpoint/2010/main" val="2002011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claimer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FD7BD26-1F39-844F-B844-4B9AD4C253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9688" y="2439285"/>
            <a:ext cx="6951345" cy="198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67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22" pos="5134">
          <p15:clr>
            <a:srgbClr val="FBAE40"/>
          </p15:clr>
        </p15:guide>
        <p15:guide id="23" pos="5043">
          <p15:clr>
            <a:srgbClr val="FBAE40"/>
          </p15:clr>
        </p15:guide>
        <p15:guide id="24" orient="horz" pos="377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claimer met partner logos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A8F88B1F-2A7A-2844-A29A-F6DE12C6F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1056" y="1816099"/>
            <a:ext cx="5651500" cy="16129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8A18AD-5A53-604A-828F-2DDF987EA4B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337821" y="4117423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497FD800-B260-944F-BA0B-866105043D4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77360" y="4117423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81818438-7F09-6548-8FF9-E07415B0704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04551" y="4117423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7" name="Tijdelijke aanduiding voor tekst 34">
            <a:extLst>
              <a:ext uri="{FF2B5EF4-FFF2-40B4-BE49-F238E27FC236}">
                <a16:creationId xmlns:a16="http://schemas.microsoft.com/office/drawing/2014/main" id="{2AF5D89D-CC53-E34F-BDE2-84447EC412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17519" y="3740461"/>
            <a:ext cx="7560136" cy="2705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GB" noProof="0" dirty="0"/>
              <a:t>Partners</a:t>
            </a:r>
          </a:p>
        </p:txBody>
      </p:sp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6F094E10-FD5E-0A48-A1CD-1D1162F799E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348607" y="5244036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39EE4EE1-9BE1-BE4E-B62B-0A7D3F5919F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877360" y="5244036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sp>
        <p:nvSpPr>
          <p:cNvPr id="10" name="Tijdelijke aanduiding voor afbeelding 2">
            <a:extLst>
              <a:ext uri="{FF2B5EF4-FFF2-40B4-BE49-F238E27FC236}">
                <a16:creationId xmlns:a16="http://schemas.microsoft.com/office/drawing/2014/main" id="{C7198156-6E79-F349-B112-02B24F2BB725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406113" y="5244036"/>
            <a:ext cx="2438892" cy="1012671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/>
              <a:t>Plaats hier partner-logo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E1F2805-DE23-7740-80B0-C6AC1A27EFC1}"/>
              </a:ext>
            </a:extLst>
          </p:cNvPr>
          <p:cNvCxnSpPr>
            <a:cxnSpLocks/>
          </p:cNvCxnSpPr>
          <p:nvPr userDrawn="1"/>
        </p:nvCxnSpPr>
        <p:spPr>
          <a:xfrm>
            <a:off x="2317519" y="4011053"/>
            <a:ext cx="75601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706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22" pos="5134">
          <p15:clr>
            <a:srgbClr val="FBAE40"/>
          </p15:clr>
        </p15:guide>
        <p15:guide id="23" pos="5043">
          <p15:clr>
            <a:srgbClr val="FBAE40"/>
          </p15:clr>
        </p15:guide>
        <p15:guide id="24" orient="horz" pos="377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eg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504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34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5043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377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832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25" r:id="rId4"/>
    <p:sldLayoutId id="2147483708" r:id="rId5"/>
    <p:sldLayoutId id="2147483723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24" r:id="rId15"/>
    <p:sldLayoutId id="2147483717" r:id="rId16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100" b="0" i="0" kern="1200">
          <a:solidFill>
            <a:schemeClr val="tx1"/>
          </a:solidFill>
          <a:latin typeface="Merriweather Regular" panose="02060503050406030704" pitchFamily="18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1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270000" indent="-270000" algn="l" defTabSz="914400" rtl="0" eaLnBrk="1" latinLnBrk="0" hangingPunct="1">
        <a:lnSpc>
          <a:spcPct val="110000"/>
        </a:lnSpc>
        <a:spcBef>
          <a:spcPts val="2100"/>
        </a:spcBef>
        <a:buFont typeface="Verdana" pitchFamily="34" charset="0"/>
        <a:buChar char="•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70000" indent="-270000" algn="l" defTabSz="914400" rtl="0" eaLnBrk="1" latinLnBrk="0" hangingPunct="1">
        <a:lnSpc>
          <a:spcPct val="110000"/>
        </a:lnSpc>
        <a:spcBef>
          <a:spcPts val="2100"/>
        </a:spcBef>
        <a:buFont typeface="Verdana" pitchFamily="34" charset="0"/>
        <a:buChar char="•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810000" indent="-270000" algn="l" defTabSz="914400" rtl="0" eaLnBrk="1" latinLnBrk="0" hangingPunct="1">
        <a:lnSpc>
          <a:spcPct val="110000"/>
        </a:lnSpc>
        <a:spcBef>
          <a:spcPts val="0"/>
        </a:spcBef>
        <a:buFont typeface="Verdana" pitchFamily="34" charset="0"/>
        <a:buChar char="–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9AA096A-A95E-4E4D-8829-3FCF96AA0D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286" y="5800328"/>
            <a:ext cx="5041933" cy="217169"/>
          </a:xfrm>
        </p:spPr>
        <p:txBody>
          <a:bodyPr/>
          <a:lstStyle/>
          <a:p>
            <a:r>
              <a:rPr lang="en-US" dirty="0"/>
              <a:t>Jaswina Elahi</a:t>
            </a: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6E11CA0-F110-E14D-BC21-D2E559EAFB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82" y="6028830"/>
            <a:ext cx="5041933" cy="270592"/>
          </a:xfrm>
        </p:spPr>
        <p:txBody>
          <a:bodyPr/>
          <a:lstStyle/>
          <a:p>
            <a:r>
              <a:rPr lang="en-US" dirty="0"/>
              <a:t>Assistant-Professor, Utrecht University</a:t>
            </a:r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11F35D7-2205-6442-B171-1CFC7E7AF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63665" y="3191340"/>
            <a:ext cx="9953867" cy="3164826"/>
          </a:xfrm>
        </p:spPr>
        <p:txBody>
          <a:bodyPr/>
          <a:lstStyle/>
          <a:p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Hindostaanse</a:t>
            </a:r>
            <a:r>
              <a:rPr lang="en-US" dirty="0"/>
              <a:t> </a:t>
            </a:r>
            <a:r>
              <a:rPr lang="en-US" dirty="0" err="1"/>
              <a:t>Voormoeders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 err="1"/>
              <a:t>Kwetsbaar</a:t>
            </a:r>
            <a:r>
              <a:rPr lang="en-US" dirty="0"/>
              <a:t> en </a:t>
            </a:r>
            <a:r>
              <a:rPr lang="en-US" dirty="0" err="1"/>
              <a:t>Veerkrachtig</a:t>
            </a:r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B61FC9-5730-FCE8-E078-9749C2E79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344" y="1326011"/>
            <a:ext cx="2311682" cy="2532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C906D-DC29-A2FD-F1FB-E69500167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012" y="3927738"/>
            <a:ext cx="2176798" cy="23603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3FBA59-49DB-F94E-2153-B2FB4E3BC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920" y="1254113"/>
            <a:ext cx="2507407" cy="260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33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D1158-179C-084E-64CD-F3C12743B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7750" y="1196975"/>
            <a:ext cx="7559675" cy="1253617"/>
          </a:xfrm>
        </p:spPr>
        <p:txBody>
          <a:bodyPr anchor="t">
            <a:normAutofit/>
          </a:bodyPr>
          <a:lstStyle/>
          <a:p>
            <a:r>
              <a:rPr lang="en-US" dirty="0"/>
              <a:t>5 </a:t>
            </a:r>
            <a:r>
              <a:rPr lang="en-US" dirty="0" err="1"/>
              <a:t>categorieen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52A35-D822-AC8A-339C-E0AAF98972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7750" y="2450593"/>
            <a:ext cx="7559675" cy="3443316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De vrouw als rationele migrant. (o.a. Piet Emmer)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De vrouw onder een dubbele onderdrukking. (o.a. Rosemarijn </a:t>
            </a:r>
            <a:r>
              <a:rPr lang="nl-NL" dirty="0" err="1"/>
              <a:t>Hoefte</a:t>
            </a:r>
            <a:r>
              <a:rPr lang="nl-NL" dirty="0"/>
              <a:t>) 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De vrouw als slachtoffer van geweld en controle over haar seksualiteit. (o.a. </a:t>
            </a:r>
            <a:r>
              <a:rPr lang="nl-NL" dirty="0" err="1"/>
              <a:t>Sharita</a:t>
            </a:r>
            <a:r>
              <a:rPr lang="nl-NL" dirty="0"/>
              <a:t> </a:t>
            </a:r>
            <a:r>
              <a:rPr lang="nl-NL" dirty="0" err="1"/>
              <a:t>Rampertap</a:t>
            </a:r>
            <a:r>
              <a:rPr lang="nl-NL" dirty="0"/>
              <a:t>)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De diversiteit en handelingsruimte van vrouwen. (o.a. Margriet Fokken) 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De voormoeder in het familieverhaal. (o.a. </a:t>
            </a:r>
            <a:r>
              <a:rPr lang="nl-NL" dirty="0" err="1"/>
              <a:t>Shantie</a:t>
            </a:r>
            <a:r>
              <a:rPr lang="nl-NL" dirty="0"/>
              <a:t> </a:t>
            </a:r>
            <a:r>
              <a:rPr lang="nl-NL" dirty="0" err="1"/>
              <a:t>Singh</a:t>
            </a:r>
            <a:r>
              <a:rPr lang="nl-NL" dirty="0"/>
              <a:t>, Ragna Indra </a:t>
            </a:r>
            <a:r>
              <a:rPr lang="nl-NL" dirty="0" err="1"/>
              <a:t>Heidweiller</a:t>
            </a:r>
            <a:r>
              <a:rPr lang="nl-NL" dirty="0"/>
              <a:t> </a:t>
            </a:r>
            <a:r>
              <a:rPr lang="nl-NL" dirty="0" err="1"/>
              <a:t>Gayatri</a:t>
            </a:r>
            <a:r>
              <a:rPr lang="nl-NL" dirty="0"/>
              <a:t> </a:t>
            </a:r>
            <a:r>
              <a:rPr lang="nl-NL" dirty="0" err="1"/>
              <a:t>Bahadur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9016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CCC6963-9DEE-CD4D-61DB-8C92EC8774F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17964" b="17964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3E958-E6E3-99E7-53EB-B483FD67A58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 b="1" dirty="0"/>
          </a:p>
          <a:p>
            <a:endParaRPr lang="nl-NL" b="1" dirty="0"/>
          </a:p>
          <a:p>
            <a:endParaRPr lang="nl-NL" b="1" dirty="0"/>
          </a:p>
          <a:p>
            <a:endParaRPr lang="nl-NL" b="1" dirty="0"/>
          </a:p>
          <a:p>
            <a:endParaRPr lang="nl-NL" b="1" dirty="0"/>
          </a:p>
          <a:p>
            <a:endParaRPr lang="nl-NL" b="1" dirty="0"/>
          </a:p>
          <a:p>
            <a:r>
              <a:rPr lang="nl-NL" b="1" dirty="0"/>
              <a:t>In het immigrantendepot</a:t>
            </a:r>
          </a:p>
          <a:p>
            <a:r>
              <a:rPr lang="nl-NL" dirty="0"/>
              <a:t>Gomez Burke (mogelijk), 1891, https://www.rijksmuseum.nl/nl/collectie/object/In-het-immigrantendepot--60a24b035ba482227553e9af9e7f07da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98080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768DC9-2E84-4BD0-10CC-53633A865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32" r="-1" b="10192"/>
          <a:stretch>
            <a:fillRect/>
          </a:stretch>
        </p:blipFill>
        <p:spPr>
          <a:xfrm>
            <a:off x="336551" y="368300"/>
            <a:ext cx="11522074" cy="55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02DE60-FAD7-EAF9-9480-C084E1BA57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6550" y="5948300"/>
            <a:ext cx="11522075" cy="541399"/>
          </a:xfrm>
        </p:spPr>
        <p:txBody>
          <a:bodyPr/>
          <a:lstStyle/>
          <a:p>
            <a:r>
              <a:rPr lang="en-US" dirty="0"/>
              <a:t>Bron: https://www.hindorama.com/wp-content/uploads/2020/08/Koeliedepot-Foto-uit-Zijlmans-Fotografieen-van-Suriname-HR-768x494.jpg</a:t>
            </a:r>
          </a:p>
        </p:txBody>
      </p:sp>
    </p:spTree>
    <p:extLst>
      <p:ext uri="{BB962C8B-B14F-4D97-AF65-F5344CB8AC3E}">
        <p14:creationId xmlns:p14="http://schemas.microsoft.com/office/powerpoint/2010/main" val="1277626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971A08-8D71-0B9F-45E2-0990B71B2D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40" r="-1" b="45449"/>
          <a:stretch>
            <a:fillRect/>
          </a:stretch>
        </p:blipFill>
        <p:spPr>
          <a:xfrm>
            <a:off x="336551" y="368300"/>
            <a:ext cx="11522074" cy="55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DA050D0-657C-0896-E1D3-36255BC43F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6550" y="5948300"/>
            <a:ext cx="11522075" cy="541399"/>
          </a:xfrm>
        </p:spPr>
        <p:txBody>
          <a:bodyPr/>
          <a:lstStyle/>
          <a:p>
            <a:r>
              <a:rPr lang="nl-NL" dirty="0"/>
              <a:t>Théodore van </a:t>
            </a:r>
            <a:r>
              <a:rPr lang="nl-NL" dirty="0" err="1"/>
              <a:t>Lelyveld</a:t>
            </a:r>
            <a:r>
              <a:rPr lang="nl-NL" dirty="0"/>
              <a:t>, 1895 – 1898  https://www.rijksmuseum.nl/assets/894fbf3b-390e-467b-ad9b-e39a519e0e66?w=640&amp;h=640&amp;fx=2173&amp;fy=2075&amp;format=webp&amp;c=4ceb9ed5fe480e976c3a1bb21586bbff3f93875b2f8415b942dc411cd7d7ec4c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92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996E-B95E-DEC3-93A1-16C1E28096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Redenen</a:t>
            </a:r>
            <a:r>
              <a:rPr lang="en-US" dirty="0"/>
              <a:t> om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terug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keren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3E52D-C6C8-6569-CA07-5EFE3A7D5D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Geen veranderde status als weduwe, als verstoten echtgenote of vanuit een andere kwetsbare positie binnen het kastensysteem.</a:t>
            </a:r>
          </a:p>
          <a:p>
            <a:r>
              <a:rPr lang="nl-NL" dirty="0"/>
              <a:t>Een nieuw gezin, met kinderen die daar werden geboren en opgroeiden. </a:t>
            </a:r>
          </a:p>
          <a:p>
            <a:r>
              <a:rPr lang="nl-NL" dirty="0"/>
              <a:t>Suriname bood vrouwen die weduwe waren geworden of alleenstaand waren gebleven een mate van economische zelfstandigheid.</a:t>
            </a:r>
          </a:p>
          <a:p>
            <a:r>
              <a:rPr lang="nl-NL" dirty="0"/>
              <a:t>De oversteek zelf: </a:t>
            </a:r>
            <a:r>
              <a:rPr lang="nl-NL" dirty="0" err="1"/>
              <a:t>kaala</a:t>
            </a:r>
            <a:r>
              <a:rPr lang="nl-NL" dirty="0"/>
              <a:t> </a:t>
            </a:r>
            <a:r>
              <a:rPr lang="nl-NL" dirty="0" err="1"/>
              <a:t>pani</a:t>
            </a:r>
            <a:r>
              <a:rPr lang="nl-NL" dirty="0"/>
              <a:t>, het 'zwarte water', </a:t>
            </a:r>
          </a:p>
        </p:txBody>
      </p:sp>
    </p:spTree>
    <p:extLst>
      <p:ext uri="{BB962C8B-B14F-4D97-AF65-F5344CB8AC3E}">
        <p14:creationId xmlns:p14="http://schemas.microsoft.com/office/powerpoint/2010/main" val="4144528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64D691-3B18-C5C1-D733-1209F9F91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188" y="368300"/>
            <a:ext cx="4240800" cy="55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27D5A2B-9852-EE2F-EB2F-5938A310CB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6550" y="5948300"/>
            <a:ext cx="11522075" cy="541399"/>
          </a:xfrm>
        </p:spPr>
        <p:txBody>
          <a:bodyPr/>
          <a:lstStyle/>
          <a:p>
            <a:r>
              <a:rPr lang="nl-NL" dirty="0"/>
              <a:t>Théodore van </a:t>
            </a:r>
            <a:r>
              <a:rPr lang="nl-NL" dirty="0" err="1"/>
              <a:t>Lelyveld</a:t>
            </a:r>
            <a:r>
              <a:rPr lang="nl-NL" dirty="0"/>
              <a:t>, 1895 – 1898  https://www.rijksmuseum.nl/nl/collectie/object/Hindostaanse-vrouwen-met-kinderen--9e9cf72aa28f9747278d441eacc87e45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30A7E3-340A-961F-0C3F-E4EB792BC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538" y="368300"/>
            <a:ext cx="4436100" cy="55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2081DF4-9D05-6AA9-7117-9441F3DDC9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6550" y="5948300"/>
            <a:ext cx="11522075" cy="541399"/>
          </a:xfrm>
        </p:spPr>
        <p:txBody>
          <a:bodyPr/>
          <a:lstStyle/>
          <a:p>
            <a:r>
              <a:rPr lang="nl-NL" dirty="0"/>
              <a:t>Théodore van </a:t>
            </a:r>
            <a:r>
              <a:rPr lang="nl-NL" dirty="0" err="1"/>
              <a:t>Lelyveld</a:t>
            </a:r>
            <a:r>
              <a:rPr lang="nl-NL" dirty="0"/>
              <a:t>, 1895 – 1898 </a:t>
            </a:r>
            <a:r>
              <a:rPr lang="en-US" dirty="0"/>
              <a:t>https://www.rijksmuseum.nl/nl/collectie/object/Hindostaanse-vrouwen-met-kinderen--c420f240d7faefc1b3c2b50c6e2e80f4</a:t>
            </a:r>
          </a:p>
        </p:txBody>
      </p:sp>
    </p:spTree>
    <p:extLst>
      <p:ext uri="{BB962C8B-B14F-4D97-AF65-F5344CB8AC3E}">
        <p14:creationId xmlns:p14="http://schemas.microsoft.com/office/powerpoint/2010/main" val="343406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3D7DA35-A3F2-F043-9662-D7200B96C9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Bredere</a:t>
            </a:r>
            <a:r>
              <a:rPr lang="en-US" dirty="0"/>
              <a:t> </a:t>
            </a:r>
            <a:r>
              <a:rPr lang="en-US" dirty="0" err="1"/>
              <a:t>betekenis</a:t>
            </a:r>
            <a:r>
              <a:rPr lang="en-US" dirty="0"/>
              <a:t> van </a:t>
            </a:r>
            <a:r>
              <a:rPr lang="en-US" dirty="0" err="1"/>
              <a:t>moederschap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1511C6-5B17-6E46-AF55-4BEC0CC84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Zwangerschap en bevalling</a:t>
            </a:r>
          </a:p>
          <a:p>
            <a:r>
              <a:rPr lang="nl-NL" dirty="0"/>
              <a:t>Zorg en opvoeding van kinderen</a:t>
            </a:r>
          </a:p>
          <a:p>
            <a:r>
              <a:rPr lang="nl-NL" dirty="0"/>
              <a:t>Economische bijdrage aan het gezin</a:t>
            </a:r>
          </a:p>
          <a:p>
            <a:r>
              <a:rPr lang="nl-NL" dirty="0"/>
              <a:t>Voedselvoorziening (o.a. moestuinen)</a:t>
            </a:r>
          </a:p>
          <a:p>
            <a:r>
              <a:rPr lang="nl-NL" dirty="0"/>
              <a:t>Overdracht van waarden, taal en religie</a:t>
            </a:r>
          </a:p>
          <a:p>
            <a:r>
              <a:rPr lang="nl-NL" dirty="0"/>
              <a:t>Onderlinge zorg tussen vrouwen</a:t>
            </a:r>
          </a:p>
          <a:p>
            <a:r>
              <a:rPr lang="nl-NL" dirty="0"/>
              <a:t>Instandhouding van rituelen en tradities (vrouwenrituelen en huwelijksliederen </a:t>
            </a:r>
          </a:p>
        </p:txBody>
      </p:sp>
    </p:spTree>
    <p:extLst>
      <p:ext uri="{BB962C8B-B14F-4D97-AF65-F5344CB8AC3E}">
        <p14:creationId xmlns:p14="http://schemas.microsoft.com/office/powerpoint/2010/main" val="2814292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2C061E-247F-5B43-BEBE-D6EA3D54C6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nl-NL" dirty="0"/>
            </a:br>
            <a:r>
              <a:rPr lang="nl-NL" dirty="0"/>
              <a:t>Zij waren niet alleen contractarbeiders.</a:t>
            </a:r>
            <a:br>
              <a:rPr lang="nl-NL" dirty="0"/>
            </a:br>
            <a:r>
              <a:rPr lang="nl-NL" dirty="0"/>
              <a:t>Zij waren ook moeders, opvoeders, kostwinners en dragers van cultuur.</a:t>
            </a:r>
            <a:br>
              <a:rPr lang="nl-NL" dirty="0"/>
            </a:br>
            <a:r>
              <a:rPr lang="nl-NL" dirty="0"/>
              <a:t>Hun dagelijkse praktijk van zorg en veerkracht verdient een blijvende plaats in onze geschiedschrijving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435DCD-3EAB-E949-8F45-E72E8321E1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Jaswina Elahi</a:t>
            </a: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CB91596-3051-E14B-833B-4F0150390B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Assistant-Professor, Utrecht University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9029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176620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eit Utrecht">
  <a:themeElements>
    <a:clrScheme name="Utrecht University">
      <a:dk1>
        <a:srgbClr val="000000"/>
      </a:dk1>
      <a:lt1>
        <a:srgbClr val="FFFFFF"/>
      </a:lt1>
      <a:dk2>
        <a:srgbClr val="C00935"/>
      </a:dk2>
      <a:lt2>
        <a:srgbClr val="D9D9D9"/>
      </a:lt2>
      <a:accent1>
        <a:srgbClr val="FFCD00"/>
      </a:accent1>
      <a:accent2>
        <a:srgbClr val="DD9562"/>
      </a:accent2>
      <a:accent3>
        <a:srgbClr val="911D56"/>
      </a:accent3>
      <a:accent4>
        <a:srgbClr val="63A593"/>
      </a:accent4>
      <a:accent5>
        <a:srgbClr val="161D41"/>
      </a:accent5>
      <a:accent6>
        <a:srgbClr val="6686C3"/>
      </a:accent6>
      <a:hlink>
        <a:srgbClr val="52287F"/>
      </a:hlink>
      <a:folHlink>
        <a:srgbClr val="623E2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26" id="{2D6099C0-C9A6-8747-BCB1-0EB90F1E6B29}" vid="{D13C999B-C268-604A-BBAF-ADC19BC77BAF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UU Powerpoint sjabloon NL (4)</Template>
  <TotalTime>0</TotalTime>
  <Words>390</Words>
  <Application>Microsoft Office PowerPoint</Application>
  <PresentationFormat>Custom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Merriweather Regular</vt:lpstr>
      <vt:lpstr>Open Sans Light</vt:lpstr>
      <vt:lpstr>Verdana</vt:lpstr>
      <vt:lpstr>Arial</vt:lpstr>
      <vt:lpstr>Open Sans</vt:lpstr>
      <vt:lpstr>Merriweather Light</vt:lpstr>
      <vt:lpstr>Universiteit Utrecht</vt:lpstr>
      <vt:lpstr>Onze Hindostaanse Voormoeders: Kwetsbaar en Veerkrachtig</vt:lpstr>
      <vt:lpstr>5 categorieen</vt:lpstr>
      <vt:lpstr>PowerPoint Presentation</vt:lpstr>
      <vt:lpstr>PowerPoint Presentation</vt:lpstr>
      <vt:lpstr>PowerPoint Presentation</vt:lpstr>
      <vt:lpstr>Redenen om niet terug te keren</vt:lpstr>
      <vt:lpstr>PowerPoint Presentation</vt:lpstr>
      <vt:lpstr>PowerPoint Presentation</vt:lpstr>
      <vt:lpstr>Bredere betekenis van moederschap</vt:lpstr>
      <vt:lpstr> Zij waren niet alleen contractarbeiders. Zij waren ook moeders, opvoeders, kostwinners en dragers van cultuur. Hun dagelijkse praktijk van zorg en veerkracht verdient een blijvende plaats in onze geschiedschrijving </vt:lpstr>
      <vt:lpstr>PowerPoint Presentation</vt:lpstr>
    </vt:vector>
  </TitlesOfParts>
  <Manager/>
  <Company>Utrecht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Elahi, M.J. (Jaswina)</dc:creator>
  <cp:keywords/>
  <dc:description/>
  <cp:lastModifiedBy>Elahi, M.J. (Jaswina)</cp:lastModifiedBy>
  <cp:revision>1</cp:revision>
  <dcterms:created xsi:type="dcterms:W3CDTF">2026-07-28T15:07:01Z</dcterms:created>
  <dcterms:modified xsi:type="dcterms:W3CDTF">2026-07-28T17:38:11Z</dcterms:modified>
  <cp:category/>
</cp:coreProperties>
</file>